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</p:sldIdLst>
  <p:sldSz cx="10693400" cy="15122525"/>
  <p:notesSz cx="6858000" cy="9144000"/>
  <p:defaultTextStyle>
    <a:defPPr>
      <a:defRPr lang="ja-JP"/>
    </a:defPPr>
    <a:lvl1pPr marL="0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1pPr>
    <a:lvl2pPr marL="646572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2pPr>
    <a:lvl3pPr marL="1293144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3pPr>
    <a:lvl4pPr marL="1939717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4pPr>
    <a:lvl5pPr marL="2586289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5pPr>
    <a:lvl6pPr marL="3232861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6pPr>
    <a:lvl7pPr marL="3879433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7pPr>
    <a:lvl8pPr marL="4526006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8pPr>
    <a:lvl9pPr marL="5172578" algn="l" defTabSz="1293144" rtl="0" eaLnBrk="1" latinLnBrk="0" hangingPunct="1">
      <a:defRPr kumimoji="1"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3">
          <p15:clr>
            <a:srgbClr val="A4A3A4"/>
          </p15:clr>
        </p15:guide>
        <p15:guide id="2" pos="33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181F"/>
    <a:srgbClr val="0069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660"/>
  </p:normalViewPr>
  <p:slideViewPr>
    <p:cSldViewPr>
      <p:cViewPr varScale="1">
        <p:scale>
          <a:sx n="47" d="100"/>
          <a:sy n="47" d="100"/>
        </p:scale>
        <p:origin x="1626" y="66"/>
      </p:cViewPr>
      <p:guideLst>
        <p:guide orient="horz" pos="4763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/>
          <p:cNvGrpSpPr/>
          <p:nvPr userDrawn="1"/>
        </p:nvGrpSpPr>
        <p:grpSpPr>
          <a:xfrm>
            <a:off x="700" y="1731"/>
            <a:ext cx="10692000" cy="15119062"/>
            <a:chOff x="700" y="1731"/>
            <a:chExt cx="10692000" cy="15119062"/>
          </a:xfrm>
        </p:grpSpPr>
        <p:pic>
          <p:nvPicPr>
            <p:cNvPr id="2" name="図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" y="1731"/>
              <a:ext cx="10692000" cy="15119062"/>
            </a:xfrm>
            <a:prstGeom prst="rect">
              <a:avLst/>
            </a:prstGeom>
          </p:spPr>
        </p:pic>
        <p:pic>
          <p:nvPicPr>
            <p:cNvPr id="4" name="図 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0040" y="5295106"/>
              <a:ext cx="8244000" cy="9118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319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7963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ctr" defTabSz="1293144" rtl="0" eaLnBrk="1" latinLnBrk="0" hangingPunct="1">
        <a:spcBef>
          <a:spcPct val="0"/>
        </a:spcBef>
        <a:buNone/>
        <a:defRPr kumimoji="1"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4929" indent="-484929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50680" indent="-404108" algn="l" defTabSz="1293144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1616431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63003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909575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56147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202720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49292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95864" indent="-323286" algn="l" defTabSz="1293144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6572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93144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39717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86289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32861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79433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526006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72578" algn="l" defTabSz="1293144" rtl="0" eaLnBrk="1" latinLnBrk="0" hangingPunct="1">
        <a:defRPr kumimoji="1"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00" y="824260"/>
            <a:ext cx="10692000" cy="86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en-US" altLang="ja-JP" sz="6200" dirty="0">
                <a:latin typeface="HGP明朝E" panose="02020900000000000000" pitchFamily="18" charset="-128"/>
                <a:ea typeface="HGP明朝E" panose="02020900000000000000" pitchFamily="18" charset="-128"/>
              </a:rPr>
              <a:t>FASHON ITEMS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383626" y="5446112"/>
            <a:ext cx="5328000" cy="49755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lang="en-US" altLang="ja-JP" sz="39500" b="1" dirty="0">
                <a:solidFill>
                  <a:srgbClr val="AD181F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70</a:t>
            </a:r>
            <a:endParaRPr kumimoji="0" lang="en-US" altLang="ja-JP" sz="39500" b="1" dirty="0">
              <a:solidFill>
                <a:srgbClr val="AD181F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00" y="10451203"/>
            <a:ext cx="10692000" cy="64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ja-JP" altLang="en-US" sz="4000" dirty="0">
                <a:latin typeface="HGS明朝E" panose="02020900000000000000" pitchFamily="18" charset="-128"/>
                <a:ea typeface="HGS明朝E" panose="02020900000000000000" pitchFamily="18" charset="-128"/>
              </a:rPr>
              <a:t>秋冬物ファッション最終売りつくし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00" y="12806870"/>
            <a:ext cx="10692000" cy="792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en-US" altLang="ja-JP" sz="5300" b="1" dirty="0">
                <a:latin typeface="HGP明朝E" panose="02020900000000000000" pitchFamily="18" charset="-128"/>
                <a:ea typeface="HGP明朝E" panose="02020900000000000000" pitchFamily="18" charset="-128"/>
              </a:rPr>
              <a:t>20XX.11.20. START → 12.30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700" y="13658588"/>
            <a:ext cx="10692000" cy="648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en-US" altLang="ja-JP" sz="4200" dirty="0">
                <a:solidFill>
                  <a:srgbClr val="00693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FUJI-FASHON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744294" y="8877726"/>
            <a:ext cx="3096344" cy="15920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0" lang="en-US" altLang="ja-JP" sz="10500" b="1" dirty="0">
                <a:solidFill>
                  <a:srgbClr val="AD181F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OFF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6786860" y="6039569"/>
            <a:ext cx="2253456" cy="338437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fontAlgn="ctr"/>
            <a:r>
              <a:rPr kumimoji="0" lang="en-US" altLang="ja-JP" sz="22500" b="1" dirty="0">
                <a:solidFill>
                  <a:srgbClr val="AD181F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%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03896" y="3334144"/>
            <a:ext cx="10440000" cy="15920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en-US" altLang="ja-JP" sz="11800" dirty="0">
                <a:solidFill>
                  <a:srgbClr val="00693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FINAL SALE</a:t>
            </a: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-6443" y="5220810"/>
            <a:ext cx="1069200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fontAlgn="ctr"/>
            <a:r>
              <a:rPr kumimoji="0" lang="en-US" altLang="ja-JP" sz="7200" b="1" dirty="0">
                <a:solidFill>
                  <a:schemeClr val="bg1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M  A  X</a:t>
            </a:r>
          </a:p>
        </p:txBody>
      </p:sp>
    </p:spTree>
    <p:extLst>
      <p:ext uri="{BB962C8B-B14F-4D97-AF65-F5344CB8AC3E}">
        <p14:creationId xmlns:p14="http://schemas.microsoft.com/office/powerpoint/2010/main" val="4180238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ユーザー設定</PresentationFormat>
  <Paragraphs>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HGP明朝E</vt:lpstr>
      <vt:lpstr>HGS明朝E</vt:lpstr>
      <vt:lpstr>Arial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2019-02-06T01:41:40Z</dcterms:created>
  <dcterms:modified xsi:type="dcterms:W3CDTF">2019-02-19T09:24:57Z</dcterms:modified>
</cp:coreProperties>
</file>