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38" r:id="rId5"/>
    <p:sldId id="339" r:id="rId6"/>
    <p:sldId id="341" r:id="rId7"/>
    <p:sldId id="340" r:id="rId8"/>
    <p:sldId id="342" r:id="rId9"/>
    <p:sldId id="343" r:id="rId10"/>
    <p:sldId id="344" r:id="rId11"/>
    <p:sldId id="347" r:id="rId12"/>
    <p:sldId id="345" r:id="rId13"/>
    <p:sldId id="346" r:id="rId14"/>
    <p:sldId id="348" r:id="rId15"/>
    <p:sldId id="349" r:id="rId16"/>
  </p:sldIdLst>
  <p:sldSz cx="10693400" cy="7561263"/>
  <p:notesSz cx="9939338" cy="6805613"/>
  <p:defaultTextStyle>
    <a:defPPr>
      <a:defRPr lang="ja-JP"/>
    </a:defPPr>
    <a:lvl1pPr marL="0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67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934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402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869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336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803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272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739" algn="l" defTabSz="1042934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7" userDrawn="1">
          <p15:clr>
            <a:srgbClr val="A4A3A4"/>
          </p15:clr>
        </p15:guide>
        <p15:guide id="2" pos="3345" userDrawn="1">
          <p15:clr>
            <a:srgbClr val="A4A3A4"/>
          </p15:clr>
        </p15:guide>
        <p15:guide id="3" orient="horz" pos="1156">
          <p15:clr>
            <a:srgbClr val="A4A3A4"/>
          </p15:clr>
        </p15:guide>
        <p15:guide id="4" orient="horz" pos="272" userDrawn="1">
          <p15:clr>
            <a:srgbClr val="A4A3A4"/>
          </p15:clr>
        </p15:guide>
        <p15:guide id="5" orient="horz" pos="1678" userDrawn="1">
          <p15:clr>
            <a:srgbClr val="A4A3A4"/>
          </p15:clr>
        </p15:guide>
        <p15:guide id="6" orient="horz" pos="4309" userDrawn="1">
          <p15:clr>
            <a:srgbClr val="A4A3A4"/>
          </p15:clr>
        </p15:guide>
        <p15:guide id="7" orient="horz" pos="3833">
          <p15:clr>
            <a:srgbClr val="A4A3A4"/>
          </p15:clr>
        </p15:guide>
        <p15:guide id="8" pos="8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57"/>
    <a:srgbClr val="FFFFFF"/>
    <a:srgbClr val="595959"/>
    <a:srgbClr val="F55D33"/>
    <a:srgbClr val="F9A68F"/>
    <a:srgbClr val="B7DEE8"/>
    <a:srgbClr val="BFBFBF"/>
    <a:srgbClr val="4BACC6"/>
    <a:srgbClr val="525353"/>
    <a:srgbClr val="535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9881" autoAdjust="0"/>
  </p:normalViewPr>
  <p:slideViewPr>
    <p:cSldViewPr snapToGrid="0">
      <p:cViewPr>
        <p:scale>
          <a:sx n="75" d="100"/>
          <a:sy n="75" d="100"/>
        </p:scale>
        <p:origin x="2622" y="504"/>
      </p:cViewPr>
      <p:guideLst>
        <p:guide orient="horz" pos="2427"/>
        <p:guide pos="3345"/>
        <p:guide orient="horz" pos="1156"/>
        <p:guide orient="horz" pos="272"/>
        <p:guide orient="horz" pos="1678"/>
        <p:guide orient="horz" pos="4309"/>
        <p:guide orient="horz" pos="3833"/>
        <p:guide pos="8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1" y="1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l">
              <a:defRPr sz="1200"/>
            </a:lvl1pPr>
          </a:lstStyle>
          <a:p>
            <a:endParaRPr kumimoji="1" lang="ja-JP" altLang="en-US" dirty="0">
              <a:latin typeface="Arial" panose="020B0604020202020204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29205" y="1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r">
              <a:defRPr sz="1200"/>
            </a:lvl1pPr>
          </a:lstStyle>
          <a:p>
            <a:fld id="{EF7F9E65-8226-4CA5-9C16-504EDE2FB4DA}" type="datetimeFigureOut">
              <a:rPr kumimoji="1" lang="ja-JP" altLang="en-US" smtClean="0">
                <a:latin typeface="Arial" panose="020B0604020202020204" pitchFamily="34" charset="0"/>
              </a:rPr>
              <a:t>2026/6/19</a:t>
            </a:fld>
            <a:endParaRPr kumimoji="1" lang="ja-JP" altLang="en-US" dirty="0">
              <a:latin typeface="Arial" panose="020B0604020202020204" pitchFamily="34" charset="0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1" y="6464028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l">
              <a:defRPr sz="1200"/>
            </a:lvl1pPr>
          </a:lstStyle>
          <a:p>
            <a:endParaRPr kumimoji="1" lang="ja-JP" altLang="en-US" dirty="0">
              <a:latin typeface="Arial" panose="020B0604020202020204" pitchFamily="34" charset="0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29205" y="6464028"/>
            <a:ext cx="4307821" cy="340498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r">
              <a:defRPr sz="1200"/>
            </a:lvl1pPr>
          </a:lstStyle>
          <a:p>
            <a:fld id="{FC9E6104-4D40-48F4-8CE7-72F93B6B270B}" type="slidenum">
              <a:rPr kumimoji="1" lang="ja-JP" altLang="en-US" smtClean="0">
                <a:latin typeface="Arial" panose="020B0604020202020204" pitchFamily="34" charset="0"/>
              </a:rPr>
              <a:t>‹#›</a:t>
            </a:fld>
            <a:endParaRPr kumimoji="1" lang="ja-JP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953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9" y="4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630000" y="4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D8BEA-F121-41CB-B91F-0F8F497FBA26}" type="datetimeFigureOut">
              <a:rPr lang="ja-JP" altLang="en-US" smtClean="0"/>
              <a:pPr/>
              <a:t>2026/6/19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163888" y="509588"/>
            <a:ext cx="3611562" cy="255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6" tIns="45757" rIns="91516" bIns="45757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93935" y="3232666"/>
            <a:ext cx="7951470" cy="3062526"/>
          </a:xfrm>
          <a:prstGeom prst="rect">
            <a:avLst/>
          </a:prstGeom>
        </p:spPr>
        <p:txBody>
          <a:bodyPr vert="horz" lIns="91516" tIns="45757" rIns="91516" bIns="45757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9" y="6464155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630000" y="6464155"/>
            <a:ext cx="4307045" cy="340281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8C249-7C54-4A30-BFEA-A6423DDF2A6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94061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21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9528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5335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10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3482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830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020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581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8041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7114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875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C249-7C54-4A30-BFEA-A6423DDF2A6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0972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246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78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ctr" defTabSz="1042934" rtl="0" eaLnBrk="1" latinLnBrk="0" hangingPunct="1">
        <a:spcBef>
          <a:spcPct val="0"/>
        </a:spcBef>
        <a:buNone/>
        <a:defRPr kumimoji="1" sz="51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91101" indent="-391101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847384" indent="-325917" algn="l" defTabSz="1042934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303669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25136" indent="-260733" algn="l" defTabSz="1042934" rtl="0" eaLnBrk="1" latinLnBrk="0" hangingPunct="1">
        <a:spcBef>
          <a:spcPct val="20000"/>
        </a:spcBef>
        <a:buFont typeface="Arial" pitchFamily="34" charset="0"/>
        <a:buChar char="–"/>
        <a:defRPr kumimoji="1" sz="2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346603" indent="-260733" algn="l" defTabSz="1042934" rtl="0" eaLnBrk="1" latinLnBrk="0" hangingPunct="1">
        <a:spcBef>
          <a:spcPct val="20000"/>
        </a:spcBef>
        <a:buFont typeface="Arial" pitchFamily="34" charset="0"/>
        <a:buChar char="»"/>
        <a:defRPr kumimoji="1" sz="2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868070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537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005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472" indent="-260733" algn="l" defTabSz="1042934" rtl="0" eaLnBrk="1" latinLnBrk="0" hangingPunct="1">
        <a:spcBef>
          <a:spcPct val="20000"/>
        </a:spcBef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67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34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402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869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336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803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272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739" algn="l" defTabSz="1042934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1" userDrawn="1">
          <p15:clr>
            <a:srgbClr val="F26B43"/>
          </p15:clr>
        </p15:guide>
        <p15:guide id="2" pos="33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39B2171-C3C8-2A66-8A9B-130F309C343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F1906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022071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29</a:t>
                      </a:r>
                      <a:endParaRPr lang="en-US" altLang="ja-JP" sz="2600" b="0" dirty="0">
                        <a:solidFill>
                          <a:srgbClr val="BFBFBF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  <a:endParaRPr lang="en-US" altLang="ja-JP" sz="2600" b="0" dirty="0">
                        <a:solidFill>
                          <a:srgbClr val="BFBFBF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31</a:t>
                      </a:r>
                      <a:endParaRPr lang="en-US" altLang="ja-JP" sz="2600" b="0" dirty="0">
                        <a:solidFill>
                          <a:srgbClr val="BFBFBF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24/31</a:t>
                      </a:r>
                      <a:endParaRPr kumimoji="1" lang="en-US" altLang="ja-JP" sz="3100" b="0" i="0" u="none" strike="noStrike" kern="1200" dirty="0">
                        <a:solidFill>
                          <a:srgbClr val="F55D33"/>
                        </a:solidFill>
                        <a:effectLst/>
                        <a:latin typeface="Franklin Gothic Heavy" panose="020B0903020102020204" pitchFamily="34" charset="0"/>
                        <a:ea typeface="+mn-ea"/>
                        <a:cs typeface="Kartika" panose="02020503030404060203" pitchFamily="18" charset="0"/>
                      </a:endParaRP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2" name="テキスト ボックス 14">
            <a:extLst>
              <a:ext uri="{FF2B5EF4-FFF2-40B4-BE49-F238E27FC236}">
                <a16:creationId xmlns:a16="http://schemas.microsoft.com/office/drawing/2014/main" id="{716538B6-9D42-928B-536D-5C979E988B10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E94729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JANUARY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F74D09E5-B16D-0E31-D9BE-11027AA9DCBF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802452" cy="0"/>
          </a:xfrm>
          <a:prstGeom prst="line">
            <a:avLst/>
          </a:prstGeom>
          <a:ln>
            <a:solidFill>
              <a:srgbClr val="E94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>
            <a:extLst>
              <a:ext uri="{FF2B5EF4-FFF2-40B4-BE49-F238E27FC236}">
                <a16:creationId xmlns:a16="http://schemas.microsoft.com/office/drawing/2014/main" id="{90DEB02F-1EA8-7668-67E4-D0A0B201901E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E9472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16A1454-3D3A-AD18-2C8F-4662D8F22084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</a:t>
            </a:r>
          </a:p>
        </p:txBody>
      </p:sp>
      <p:sp>
        <p:nvSpPr>
          <p:cNvPr id="10" name="テキスト ボックス 14">
            <a:extLst>
              <a:ext uri="{FF2B5EF4-FFF2-40B4-BE49-F238E27FC236}">
                <a16:creationId xmlns:a16="http://schemas.microsoft.com/office/drawing/2014/main" id="{7542ADE7-E04A-A62D-2396-020FAB5882B5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E94729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316258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A4C59F67-B3DF-BEA9-AAAC-2976F0E5E576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B06D3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C7976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499737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F9A68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kumimoji="1" lang="en-US" altLang="ja-JP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kumimoji="1" lang="en-US" altLang="ja-JP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  <a:endParaRPr kumimoji="1" lang="en-US" altLang="ja-JP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  <a:p>
                      <a:pPr algn="r" rtl="0" fontAlgn="ctr"/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24/31</a:t>
                      </a:r>
                      <a:endParaRPr kumimoji="1" lang="en-US" altLang="ja-JP" sz="3100" b="0" i="0" u="none" strike="noStrike" kern="1200" dirty="0">
                        <a:solidFill>
                          <a:srgbClr val="F55D33"/>
                        </a:solidFill>
                        <a:effectLst/>
                        <a:latin typeface="Franklin Gothic Heavy" panose="020B0903020102020204" pitchFamily="34" charset="0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  <a:endParaRPr lang="en-US" altLang="ja-JP" sz="32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9F72A558-B4BE-7404-AF06-B3B01DA8CAFD}"/>
              </a:ext>
            </a:extLst>
          </p:cNvPr>
          <p:cNvSpPr txBox="1"/>
          <p:nvPr/>
        </p:nvSpPr>
        <p:spPr>
          <a:xfrm>
            <a:off x="1556825" y="756178"/>
            <a:ext cx="2130679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B06D38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OCTOBER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AD27F3C8-8629-FDB5-6586-6D4CE9BCCE10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802452" cy="0"/>
          </a:xfrm>
          <a:prstGeom prst="line">
            <a:avLst/>
          </a:prstGeom>
          <a:ln>
            <a:solidFill>
              <a:srgbClr val="B06D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94C187D-A87F-C716-5B7C-8DC3D164A7A0}"/>
              </a:ext>
            </a:extLst>
          </p:cNvPr>
          <p:cNvSpPr txBox="1"/>
          <p:nvPr/>
        </p:nvSpPr>
        <p:spPr>
          <a:xfrm>
            <a:off x="367471" y="128778"/>
            <a:ext cx="10054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spc="-10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10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FA97E971-7FD7-99FC-F734-E246A7091E83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B06D38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476268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2BAB9492-3903-CF31-94FC-F51D013441A4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00567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6497A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4804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kumimoji="1" lang="en-US" altLang="ja-JP" sz="3200" b="0" i="0" u="none" strike="noStrike" kern="1200" dirty="0">
                        <a:solidFill>
                          <a:srgbClr val="F55D33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7DEE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84FF5648-76F9-2779-C9FD-0C4A47F01C24}"/>
              </a:ext>
            </a:extLst>
          </p:cNvPr>
          <p:cNvSpPr txBox="1"/>
          <p:nvPr/>
        </p:nvSpPr>
        <p:spPr>
          <a:xfrm>
            <a:off x="1556825" y="756178"/>
            <a:ext cx="2440918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05675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NOVEMBER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D0502F8-F3CD-3854-186C-6B1443724997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196000" cy="0"/>
          </a:xfrm>
          <a:prstGeom prst="line">
            <a:avLst/>
          </a:prstGeom>
          <a:ln>
            <a:solidFill>
              <a:srgbClr val="0056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CF65067-DD97-75C9-67D8-E00EFB0BBE9D}"/>
              </a:ext>
            </a:extLst>
          </p:cNvPr>
          <p:cNvSpPr txBox="1"/>
          <p:nvPr/>
        </p:nvSpPr>
        <p:spPr>
          <a:xfrm>
            <a:off x="378635" y="128778"/>
            <a:ext cx="10054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spc="-10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11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9D22B4CE-1FA4-5E2A-0CF4-758F42E6F2F0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05675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271811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楕円 9">
            <a:extLst>
              <a:ext uri="{FF2B5EF4-FFF2-40B4-BE49-F238E27FC236}">
                <a16:creationId xmlns:a16="http://schemas.microsoft.com/office/drawing/2014/main" id="{D4782F7C-C4E5-B9A5-34A2-9B6D233F9458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6E62A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8E81B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A5E9B998-A0DF-4D53-3AA7-00DFEBE05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161396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F9A68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F9A68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4" name="テキスト ボックス 14">
            <a:extLst>
              <a:ext uri="{FF2B5EF4-FFF2-40B4-BE49-F238E27FC236}">
                <a16:creationId xmlns:a16="http://schemas.microsoft.com/office/drawing/2014/main" id="{211DF1B4-81F2-A037-C990-4F53B6705E24}"/>
              </a:ext>
            </a:extLst>
          </p:cNvPr>
          <p:cNvSpPr txBox="1"/>
          <p:nvPr/>
        </p:nvSpPr>
        <p:spPr>
          <a:xfrm>
            <a:off x="1556825" y="756178"/>
            <a:ext cx="2312558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6E62AA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DECEMBER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2E16A43-D4BA-FB34-5E00-2589F3C5D67E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160000" cy="0"/>
          </a:xfrm>
          <a:prstGeom prst="line">
            <a:avLst/>
          </a:prstGeom>
          <a:ln>
            <a:solidFill>
              <a:srgbClr val="6E6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15A3FB-86DB-2EA5-7894-828EF8320134}"/>
              </a:ext>
            </a:extLst>
          </p:cNvPr>
          <p:cNvSpPr txBox="1"/>
          <p:nvPr/>
        </p:nvSpPr>
        <p:spPr>
          <a:xfrm>
            <a:off x="369563" y="128778"/>
            <a:ext cx="10054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spc="-10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12</a:t>
            </a:r>
          </a:p>
        </p:txBody>
      </p:sp>
      <p:sp>
        <p:nvSpPr>
          <p:cNvPr id="11" name="テキスト ボックス 14">
            <a:extLst>
              <a:ext uri="{FF2B5EF4-FFF2-40B4-BE49-F238E27FC236}">
                <a16:creationId xmlns:a16="http://schemas.microsoft.com/office/drawing/2014/main" id="{DCE22367-6D76-6145-775D-BFF7B21C8ED7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6E62AA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1841199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E90DF98A-15AB-C3A4-74B0-C592BB54A52B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0890D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74B5E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574307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600" b="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  <a:endParaRPr lang="en-US" altLang="ja-JP" sz="2600" b="0" dirty="0">
                        <a:solidFill>
                          <a:srgbClr val="F9A68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kumimoji="1" lang="en-US" altLang="ja-JP" sz="3200" b="0" i="0" u="none" strike="noStrike" kern="1200" dirty="0">
                        <a:solidFill>
                          <a:srgbClr val="595959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15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32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kern="1200" dirty="0">
                          <a:solidFill>
                            <a:srgbClr val="BFBFB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BFBFB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7DEE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232C17F8-307C-BAF1-E3AA-A7CE3F4FCBDA}"/>
              </a:ext>
            </a:extLst>
          </p:cNvPr>
          <p:cNvSpPr txBox="1"/>
          <p:nvPr/>
        </p:nvSpPr>
        <p:spPr>
          <a:xfrm>
            <a:off x="1556825" y="756178"/>
            <a:ext cx="2217594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890D5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FEBRUARY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B27DD20A-5B71-B796-A0F6-7244631C9300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042675" cy="0"/>
          </a:xfrm>
          <a:prstGeom prst="line">
            <a:avLst/>
          </a:prstGeom>
          <a:ln>
            <a:solidFill>
              <a:srgbClr val="0890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120A7B-0556-C4A7-4904-DB34F4AB8C50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2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67BB3C1E-4349-9480-BAE9-EF640FD12ADA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890D5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22662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7C4B85FD-3A91-67B2-62F0-49E8B5AAFF9B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F9B9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FCD47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82945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600" b="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2600" b="0" dirty="0">
                        <a:solidFill>
                          <a:srgbClr val="F9A68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3200" b="0" i="0" u="none" strike="noStrike" kern="1200" dirty="0">
                        <a:solidFill>
                          <a:srgbClr val="595959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noProof="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2600" b="0" kern="1200" dirty="0">
                        <a:solidFill>
                          <a:srgbClr val="BFBFBF"/>
                        </a:solidFill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7DEE8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A15514D9-A865-3310-6B01-D1CCF880ED4F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F9B900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MARCH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BB66429-3618-4C59-455B-E7FD8BCC1EAE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512000" cy="0"/>
          </a:xfrm>
          <a:prstGeom prst="line">
            <a:avLst/>
          </a:prstGeom>
          <a:ln>
            <a:solidFill>
              <a:srgbClr val="F9B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9BAA7A-0E28-8BF6-0895-86128DFFAE31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3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A8A52498-99D3-1362-88F3-0C6F5D6F4DF3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F9B900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143800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9427BC77-C21E-3186-0C7A-F549F86A46C6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E73D6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EF91A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043743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2600" b="0" dirty="0">
                        <a:solidFill>
                          <a:srgbClr val="F9A68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BFBFBF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BFBFBF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BFBFBF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kern="1200" dirty="0">
                          <a:solidFill>
                            <a:srgbClr val="F55D33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B7DEE8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8FE5C011-FA9E-3F6E-14C3-514CC137417C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E73D6C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APRIL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E4F8AC0-A7A1-8E3A-C3E7-47D646B8A76A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296000" cy="0"/>
          </a:xfrm>
          <a:prstGeom prst="line">
            <a:avLst/>
          </a:prstGeom>
          <a:ln>
            <a:solidFill>
              <a:srgbClr val="E73D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F05285-F405-14AF-86F1-9F6527BE4B44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4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7C749532-ACD5-5C04-3889-F0C2D446F499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E73D6C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231985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9FA73D3C-6635-593B-7052-B251303B84E2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81C04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B4D78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04984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600" b="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25</a:t>
                      </a:r>
                      <a:endParaRPr lang="en-US" altLang="ja-JP" sz="2600" b="0" dirty="0">
                        <a:solidFill>
                          <a:srgbClr val="F9A68F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BFBFBF"/>
                          </a:solidFill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BFBFB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noProof="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23/30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24/31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27</a:t>
                      </a:r>
                      <a:endParaRPr kumimoji="1" lang="en-US" altLang="ja-JP" sz="2600" b="0" kern="1200" dirty="0">
                        <a:solidFill>
                          <a:srgbClr val="595959"/>
                        </a:solidFill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E3F323AF-B845-19D7-00B5-5521089A06E6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81C04C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MAY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FC531A4-1C83-F45E-7B26-33F6F70A9FFB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936344" cy="0"/>
          </a:xfrm>
          <a:prstGeom prst="line">
            <a:avLst/>
          </a:prstGeom>
          <a:ln>
            <a:solidFill>
              <a:srgbClr val="81C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51DB93-3267-D52E-C167-1771922DEFB4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5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8AB82F3E-10E2-15C2-7374-9F4382D8B983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81C04C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293750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A5CB0844-D2E1-7007-9DCC-A38E8E824A7F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53B4D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54C3F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003256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BFBFB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kumimoji="1" lang="en-US" altLang="ja-JP" sz="3200" b="0" i="0" u="none" strike="noStrike" kern="1200" dirty="0">
                        <a:solidFill>
                          <a:srgbClr val="595959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noProof="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2600" b="0" kern="1200" dirty="0">
                        <a:solidFill>
                          <a:srgbClr val="BFBFBF"/>
                        </a:solidFill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7DEE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B44E4BF8-2015-F815-4E8B-55D9307F3F31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53B4DD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JUNE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98B2F55-21FF-5F98-D2FF-9CF4B8A4A395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080000" cy="0"/>
          </a:xfrm>
          <a:prstGeom prst="line">
            <a:avLst/>
          </a:prstGeom>
          <a:ln>
            <a:solidFill>
              <a:srgbClr val="53B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0199E1-8A0A-BE49-CD51-21D3AE4D591F}"/>
              </a:ext>
            </a:extLst>
          </p:cNvPr>
          <p:cNvSpPr txBox="1"/>
          <p:nvPr/>
        </p:nvSpPr>
        <p:spPr>
          <a:xfrm>
            <a:off x="601557" y="128779"/>
            <a:ext cx="723276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6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F69E3CAF-0F75-F655-E5BC-B80F90D5C513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53B4DD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1938029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C72905DC-0F42-F1B7-1BFF-B099664A653D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00ABA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60C0B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637904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kern="1200" dirty="0">
                          <a:solidFill>
                            <a:srgbClr val="F9A68F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2600" b="0" dirty="0">
                        <a:solidFill>
                          <a:srgbClr val="F9A68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noProof="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3200" b="0" i="0" u="none" strike="noStrike" kern="1200" dirty="0">
                        <a:solidFill>
                          <a:srgbClr val="595959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kumimoji="1" lang="en-US" altLang="ja-JP" sz="2800" b="0" i="0" u="none" strike="noStrike" kern="1200" dirty="0">
                        <a:solidFill>
                          <a:srgbClr val="595959"/>
                        </a:solidFill>
                        <a:effectLst/>
                        <a:latin typeface="Arial Black" panose="020B0A04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kern="1200" dirty="0">
                          <a:solidFill>
                            <a:srgbClr val="595959"/>
                          </a:solidFill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CC7E5A5F-C843-4DAC-79B8-9F79375B8A25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0ABA7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JULY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4CA8553-FB3C-1FC3-A485-D85955B82DC0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008000" cy="0"/>
          </a:xfrm>
          <a:prstGeom prst="line">
            <a:avLst/>
          </a:prstGeom>
          <a:ln>
            <a:solidFill>
              <a:srgbClr val="00AB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354AFEC-046B-ACD4-7289-872EED0B9721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7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413EF61E-9E45-A1D7-07BA-E8009206DAA9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0ABA7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4185344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6BF01011-6E2D-C5BF-D17B-73771A8FA506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00A45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78C28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584104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1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lang="en-US" altLang="ja-JP" sz="32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+mn-ea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26</a:t>
                      </a:r>
                      <a:endParaRPr kumimoji="1" lang="en-US" altLang="ja-JP" sz="2600" b="0" i="0" u="none" strike="noStrike" kern="1200" dirty="0">
                        <a:solidFill>
                          <a:srgbClr val="595959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55D33"/>
                          </a:solidFill>
                          <a:effectLst/>
                          <a:uLnTx/>
                          <a:uFillTx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72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  <a:endParaRPr lang="en-US" altLang="ja-JP" sz="32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+mn-ea"/>
                          <a:cs typeface="Kartika" panose="02020503030404060203" pitchFamily="18" charset="0"/>
                        </a:rPr>
                        <a:t>2</a:t>
                      </a:r>
                      <a:endParaRPr kumimoji="1" lang="en-US" altLang="ja-JP" sz="2600" b="0" i="0" u="none" strike="noStrike" kern="1200" dirty="0">
                        <a:solidFill>
                          <a:srgbClr val="BFBFBF"/>
                        </a:solidFill>
                        <a:effectLst/>
                        <a:latin typeface="Franklin Gothic Heavy" panose="020B0903020102020204" pitchFamily="34" charset="0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7DEE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BB8C88D1-B75E-FE4F-D0CC-DDD8F1414FEA}"/>
              </a:ext>
            </a:extLst>
          </p:cNvPr>
          <p:cNvSpPr txBox="1"/>
          <p:nvPr/>
        </p:nvSpPr>
        <p:spPr>
          <a:xfrm>
            <a:off x="1556825" y="756178"/>
            <a:ext cx="1845315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0A457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AUGUST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C2AAF0B-5A11-5D5A-F074-90D95A7075F5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1584000" cy="0"/>
          </a:xfrm>
          <a:prstGeom prst="line">
            <a:avLst/>
          </a:prstGeom>
          <a:ln>
            <a:solidFill>
              <a:srgbClr val="00A4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79C096F-9630-13B8-DA59-F384ADBFF977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8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BBF916B5-7308-D356-B490-08F6AA4CFBC0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00A457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3643056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D2B82BF3-F5CD-770A-7B12-F3295D0E59CF}"/>
              </a:ext>
            </a:extLst>
          </p:cNvPr>
          <p:cNvSpPr/>
          <p:nvPr/>
        </p:nvSpPr>
        <p:spPr>
          <a:xfrm>
            <a:off x="396700" y="108588"/>
            <a:ext cx="1132988" cy="1132988"/>
          </a:xfrm>
          <a:prstGeom prst="ellipse">
            <a:avLst/>
          </a:prstGeom>
          <a:solidFill>
            <a:srgbClr val="F18F1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CB639C-784A-4831-9454-4C0634A70C82}"/>
              </a:ext>
            </a:extLst>
          </p:cNvPr>
          <p:cNvSpPr/>
          <p:nvPr/>
        </p:nvSpPr>
        <p:spPr>
          <a:xfrm>
            <a:off x="396700" y="1310816"/>
            <a:ext cx="9900000" cy="5940000"/>
          </a:xfrm>
          <a:prstGeom prst="rect">
            <a:avLst/>
          </a:prstGeom>
          <a:solidFill>
            <a:srgbClr val="F7B86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2" name="表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274021"/>
              </p:ext>
            </p:extLst>
          </p:nvPr>
        </p:nvGraphicFramePr>
        <p:xfrm>
          <a:off x="540000" y="1438275"/>
          <a:ext cx="9612001" cy="5674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3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3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日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5D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月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火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水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木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金</a:t>
                      </a:r>
                      <a:endParaRPr lang="ja-JP" sz="1600" b="1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1560" algn="r"/>
                          <a:tab pos="533400" algn="l"/>
                        </a:tabLst>
                      </a:pPr>
                      <a:r>
                        <a:rPr lang="ja-JP" altLang="en-US" sz="1600" b="1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-OTF 見出ゴMB31 Pro MB31" pitchFamily="34" charset="-128"/>
                        </a:rPr>
                        <a:t>土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+mj-ea"/>
                        <a:ea typeface="+mj-ea"/>
                        <a:cs typeface="A-OTF 見出ゴMB31 Pro MB31" pitchFamily="34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F9A68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  <a:p>
                      <a:pPr marL="0" marR="0" lvl="1" indent="0" algn="l" defTabSz="1042934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26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noProof="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3200" b="0" i="0" u="none" strike="noStrike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4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5</a:t>
                      </a:r>
                    </a:p>
                    <a:p>
                      <a:pPr marL="0" marR="0" lvl="1" indent="0" algn="l" defTabSz="1042934" rtl="0" eaLnBrk="1" fontAlgn="ctr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6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8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9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10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11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7151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12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15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16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17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18</a:t>
                      </a:r>
                      <a:endParaRPr lang="en-US" altLang="ja-JP" sz="1400" b="0" dirty="0">
                        <a:solidFill>
                          <a:srgbClr val="4BACC6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19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20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21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23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24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3200" b="0" i="0" u="none" strike="noStrike" kern="1200" dirty="0">
                          <a:solidFill>
                            <a:srgbClr val="4BACC6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25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7717"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F55D33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26</a:t>
                      </a:r>
                      <a:endParaRPr lang="en-US" altLang="ja-JP" sz="1400" b="0" dirty="0">
                        <a:solidFill>
                          <a:srgbClr val="F55D33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27</a:t>
                      </a:r>
                      <a:endParaRPr lang="en-US" altLang="ja-JP" sz="1400" b="0" dirty="0">
                        <a:solidFill>
                          <a:srgbClr val="595959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Kartika" panose="02020503030404060203" pitchFamily="18" charset="0"/>
                      </a:endParaRP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28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29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30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293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0" i="0" u="none" strike="noStrike" kern="1200" dirty="0">
                          <a:solidFill>
                            <a:srgbClr val="BFBFBF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1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1042934" rtl="0" eaLnBrk="1" fontAlgn="ctr" latinLnBrk="0" hangingPunct="1"/>
                      <a:r>
                        <a:rPr kumimoji="1" lang="en-US" altLang="ja-JP" sz="2600" b="0" i="0" u="none" strike="noStrike" kern="1200" dirty="0">
                          <a:solidFill>
                            <a:srgbClr val="B7DEE8"/>
                          </a:solidFill>
                          <a:effectLst/>
                          <a:latin typeface="Franklin Gothic Heavy" panose="020B0903020102020204" pitchFamily="34" charset="0"/>
                          <a:ea typeface="ＭＳ Ｐゴシック" panose="020B0600070205080204" pitchFamily="50" charset="-128"/>
                          <a:cs typeface="Kartika" panose="02020503030404060203" pitchFamily="18" charset="0"/>
                        </a:rPr>
                        <a:t>2</a:t>
                      </a:r>
                    </a:p>
                  </a:txBody>
                  <a:tcPr marL="108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540700" y="1774800"/>
            <a:ext cx="9609525" cy="5335016"/>
            <a:chOff x="540700" y="1774800"/>
            <a:chExt cx="9609525" cy="5335016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40700" y="1774800"/>
              <a:ext cx="9609525" cy="1018088"/>
              <a:chOff x="540700" y="1774800"/>
              <a:chExt cx="9609525" cy="1018088"/>
            </a:xfrm>
          </p:grpSpPr>
          <p:sp>
            <p:nvSpPr>
              <p:cNvPr id="2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1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3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540700" y="2864888"/>
              <a:ext cx="9609525" cy="1000800"/>
              <a:chOff x="540700" y="1774800"/>
              <a:chExt cx="9609525" cy="1018088"/>
            </a:xfrm>
          </p:grpSpPr>
          <p:sp>
            <p:nvSpPr>
              <p:cNvPr id="156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82" name="グループ化 181"/>
            <p:cNvGrpSpPr/>
            <p:nvPr/>
          </p:nvGrpSpPr>
          <p:grpSpPr>
            <a:xfrm>
              <a:off x="540700" y="3937773"/>
              <a:ext cx="9609525" cy="1000800"/>
              <a:chOff x="540700" y="1774800"/>
              <a:chExt cx="9609525" cy="1018088"/>
            </a:xfrm>
          </p:grpSpPr>
          <p:sp>
            <p:nvSpPr>
              <p:cNvPr id="183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4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5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6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7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8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9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0" name="グループ化 189"/>
            <p:cNvGrpSpPr/>
            <p:nvPr/>
          </p:nvGrpSpPr>
          <p:grpSpPr>
            <a:xfrm>
              <a:off x="540700" y="5010658"/>
              <a:ext cx="9609525" cy="1000800"/>
              <a:chOff x="540700" y="1774800"/>
              <a:chExt cx="9609525" cy="1018088"/>
            </a:xfrm>
          </p:grpSpPr>
          <p:sp>
            <p:nvSpPr>
              <p:cNvPr id="191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2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6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7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98" name="グループ化 197"/>
            <p:cNvGrpSpPr/>
            <p:nvPr/>
          </p:nvGrpSpPr>
          <p:grpSpPr>
            <a:xfrm>
              <a:off x="540700" y="6109016"/>
              <a:ext cx="9609525" cy="1000800"/>
              <a:chOff x="540700" y="1774800"/>
              <a:chExt cx="9609525" cy="1018088"/>
            </a:xfrm>
          </p:grpSpPr>
          <p:sp>
            <p:nvSpPr>
              <p:cNvPr id="199" name="正方形/長方形 1"/>
              <p:cNvSpPr/>
              <p:nvPr/>
            </p:nvSpPr>
            <p:spPr>
              <a:xfrm>
                <a:off x="540700" y="1774800"/>
                <a:ext cx="13745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0" name="正方形/長方形 1"/>
              <p:cNvSpPr/>
              <p:nvPr/>
            </p:nvSpPr>
            <p:spPr>
              <a:xfrm>
                <a:off x="1981757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6" name="正方形/長方形 1"/>
              <p:cNvSpPr/>
              <p:nvPr/>
            </p:nvSpPr>
            <p:spPr>
              <a:xfrm>
                <a:off x="3358039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8" name="正方形/長方形 1"/>
              <p:cNvSpPr/>
              <p:nvPr/>
            </p:nvSpPr>
            <p:spPr>
              <a:xfrm>
                <a:off x="473075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9" name="正方形/長方形 1"/>
              <p:cNvSpPr/>
              <p:nvPr/>
            </p:nvSpPr>
            <p:spPr>
              <a:xfrm>
                <a:off x="6104562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0" name="正方形/長方形 1"/>
              <p:cNvSpPr/>
              <p:nvPr/>
            </p:nvSpPr>
            <p:spPr>
              <a:xfrm>
                <a:off x="7477200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1" name="正方形/長方形 1"/>
              <p:cNvSpPr/>
              <p:nvPr/>
            </p:nvSpPr>
            <p:spPr>
              <a:xfrm>
                <a:off x="8847025" y="1774800"/>
                <a:ext cx="1303200" cy="1018088"/>
              </a:xfrm>
              <a:custGeom>
                <a:avLst/>
                <a:gdLst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0 w 1374500"/>
                  <a:gd name="connsiteY4" fmla="*/ 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4" fmla="*/ 91440 w 1374500"/>
                  <a:gd name="connsiteY4" fmla="*/ 91440 h 1018088"/>
                  <a:gd name="connsiteX0" fmla="*/ 0 w 1374500"/>
                  <a:gd name="connsiteY0" fmla="*/ 0 h 1018088"/>
                  <a:gd name="connsiteX1" fmla="*/ 1374500 w 1374500"/>
                  <a:gd name="connsiteY1" fmla="*/ 0 h 1018088"/>
                  <a:gd name="connsiteX2" fmla="*/ 1374500 w 1374500"/>
                  <a:gd name="connsiteY2" fmla="*/ 1018088 h 1018088"/>
                  <a:gd name="connsiteX3" fmla="*/ 0 w 1374500"/>
                  <a:gd name="connsiteY3" fmla="*/ 1018088 h 1018088"/>
                  <a:gd name="connsiteX0" fmla="*/ 1374500 w 1374500"/>
                  <a:gd name="connsiteY0" fmla="*/ 0 h 1018088"/>
                  <a:gd name="connsiteX1" fmla="*/ 1374500 w 1374500"/>
                  <a:gd name="connsiteY1" fmla="*/ 1018088 h 1018088"/>
                  <a:gd name="connsiteX2" fmla="*/ 0 w 1374500"/>
                  <a:gd name="connsiteY2" fmla="*/ 1018088 h 101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500" h="1018088">
                    <a:moveTo>
                      <a:pt x="1374500" y="0"/>
                    </a:moveTo>
                    <a:lnTo>
                      <a:pt x="1374500" y="1018088"/>
                    </a:lnTo>
                    <a:lnTo>
                      <a:pt x="0" y="1018088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9" name="テキスト ボックス 14">
            <a:extLst>
              <a:ext uri="{FF2B5EF4-FFF2-40B4-BE49-F238E27FC236}">
                <a16:creationId xmlns:a16="http://schemas.microsoft.com/office/drawing/2014/main" id="{CC36141B-C232-D7C7-9AD7-171D5BDB69A8}"/>
              </a:ext>
            </a:extLst>
          </p:cNvPr>
          <p:cNvSpPr txBox="1"/>
          <p:nvPr/>
        </p:nvSpPr>
        <p:spPr>
          <a:xfrm>
            <a:off x="1556825" y="756178"/>
            <a:ext cx="28503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F18F16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SEPTEMBER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873FFC0-7906-69C7-1935-8695B9D3656C}"/>
              </a:ext>
            </a:extLst>
          </p:cNvPr>
          <p:cNvCxnSpPr>
            <a:cxnSpLocks/>
          </p:cNvCxnSpPr>
          <p:nvPr/>
        </p:nvCxnSpPr>
        <p:spPr>
          <a:xfrm>
            <a:off x="1578256" y="1218262"/>
            <a:ext cx="2340000" cy="0"/>
          </a:xfrm>
          <a:prstGeom prst="line">
            <a:avLst/>
          </a:prstGeom>
          <a:ln>
            <a:solidFill>
              <a:srgbClr val="F18F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898C50F-F662-11AB-3B9E-5ECE247A4E04}"/>
              </a:ext>
            </a:extLst>
          </p:cNvPr>
          <p:cNvSpPr txBox="1"/>
          <p:nvPr/>
        </p:nvSpPr>
        <p:spPr>
          <a:xfrm>
            <a:off x="601557" y="128779"/>
            <a:ext cx="72327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500" b="1" kern="100" dirty="0">
                <a:solidFill>
                  <a:prstClr val="white"/>
                </a:solidFill>
                <a:latin typeface="Avenir Next LT Pro" panose="020B0504020202020204" pitchFamily="34" charset="0"/>
                <a:ea typeface="游ゴシック" panose="020B0400000000000000" pitchFamily="50" charset="-128"/>
              </a:rPr>
              <a:t>9</a:t>
            </a:r>
          </a:p>
        </p:txBody>
      </p:sp>
      <p:sp>
        <p:nvSpPr>
          <p:cNvPr id="6" name="テキスト ボックス 14">
            <a:extLst>
              <a:ext uri="{FF2B5EF4-FFF2-40B4-BE49-F238E27FC236}">
                <a16:creationId xmlns:a16="http://schemas.microsoft.com/office/drawing/2014/main" id="{529A206D-1B00-E560-7BD8-9DBD0189674E}"/>
              </a:ext>
            </a:extLst>
          </p:cNvPr>
          <p:cNvSpPr txBox="1"/>
          <p:nvPr/>
        </p:nvSpPr>
        <p:spPr>
          <a:xfrm>
            <a:off x="8795693" y="756178"/>
            <a:ext cx="1501007" cy="554048"/>
          </a:xfrm>
          <a:prstGeom prst="rect">
            <a:avLst/>
          </a:prstGeom>
          <a:noFill/>
        </p:spPr>
        <p:txBody>
          <a:bodyPr wrap="square" lIns="91488" tIns="45745" rIns="91488" bIns="45745" rtlCol="0">
            <a:noAutofit/>
          </a:bodyPr>
          <a:lstStyle/>
          <a:p>
            <a:pPr algn="r">
              <a:spcAft>
                <a:spcPts val="0"/>
              </a:spcAft>
            </a:pPr>
            <a:r>
              <a:rPr lang="en-US" altLang="ja-JP" sz="3000" b="1" kern="100" dirty="0">
                <a:solidFill>
                  <a:srgbClr val="F18F16"/>
                </a:solidFill>
                <a:latin typeface="Franklin Gothic Heavy" panose="020B09030201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2046885902"/>
      </p:ext>
    </p:extLst>
  </p:cSld>
  <p:clrMapOvr>
    <a:masterClrMapping/>
  </p:clrMapOvr>
</p:sld>
</file>

<file path=ppt/theme/theme1.xml><?xml version="1.0" encoding="utf-8"?>
<a:theme xmlns:a="http://schemas.openxmlformats.org/drawingml/2006/main" name="11007_ppt_kazoku_calender">
  <a:themeElements>
    <a:clrScheme name="ユーザー定義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DC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レメント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3175"/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2512_2014-ppt_kazoku_calender.potx" id="{7124CC21-8D20-429A-BEBC-D678D48F3449}" vid="{998F9E31-030E-4E18-9A54-8EE918B43FF2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57402E9044E1440805EE4FF19BEE63F" ma:contentTypeVersion="15" ma:contentTypeDescription="新しいドキュメントを作成します。" ma:contentTypeScope="" ma:versionID="1b83b499444f4155fb2cebb4ee80ac3a">
  <xsd:schema xmlns:xsd="http://www.w3.org/2001/XMLSchema" xmlns:xs="http://www.w3.org/2001/XMLSchema" xmlns:p="http://schemas.microsoft.com/office/2006/metadata/properties" xmlns:ns2="028ce338-d2eb-4f27-8ff3-f1ac4f684378" xmlns:ns3="26db0ac5-752b-47d5-9502-217436a9de77" targetNamespace="http://schemas.microsoft.com/office/2006/metadata/properties" ma:root="true" ma:fieldsID="6377624e99b77e6df44af54dd037169d" ns2:_="" ns3:_="">
    <xsd:import namespace="028ce338-d2eb-4f27-8ff3-f1ac4f684378"/>
    <xsd:import namespace="26db0ac5-752b-47d5-9502-217436a9de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8ce338-d2eb-4f27-8ff3-f1ac4f6843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7c342a8c-b427-4ddf-ac8c-7978289b67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b0ac5-752b-47d5-9502-217436a9de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619fb66-809b-4e39-a616-6e27e04ca35b}" ma:internalName="TaxCatchAll" ma:showField="CatchAllData" ma:web="26db0ac5-752b-47d5-9502-217436a9de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8ce338-d2eb-4f27-8ff3-f1ac4f684378">
      <Terms xmlns="http://schemas.microsoft.com/office/infopath/2007/PartnerControls"/>
    </lcf76f155ced4ddcb4097134ff3c332f>
    <TaxCatchAll xmlns="26db0ac5-752b-47d5-9502-217436a9de77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2094CA7-3C28-48C7-AFA4-4C1E4DA082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6A377A-2FAE-432D-A631-7DC11CEB70E6}"/>
</file>

<file path=customXml/itemProps3.xml><?xml version="1.0" encoding="utf-8"?>
<ds:datastoreItem xmlns:ds="http://schemas.openxmlformats.org/officeDocument/2006/customXml" ds:itemID="{C7D9A2AB-D144-4E0C-BFE3-DDA0ADCF31DD}">
  <ds:schemaRefs>
    <ds:schemaRef ds:uri="http://schemas.microsoft.com/office/2006/metadata/properties"/>
    <ds:schemaRef ds:uri="419c36ae-beda-4205-a255-cc1471085146"/>
    <ds:schemaRef ds:uri="http://purl.org/dc/elements/1.1/"/>
    <ds:schemaRef ds:uri="f599258b-993d-4577-b4a7-d423e0eea40b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F6081DD6-8055-40AC-AF33-F3A80901B0A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552</Words>
  <Application>Microsoft Office PowerPoint</Application>
  <PresentationFormat>ユーザー設定</PresentationFormat>
  <Paragraphs>552</Paragraphs>
  <Slides>12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Arial Black</vt:lpstr>
      <vt:lpstr>Avenir Next LT Pro</vt:lpstr>
      <vt:lpstr>Franklin Gothic Heavy</vt:lpstr>
      <vt:lpstr>11007_ppt_kazoku_calender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2017-10-06T08:42:26Z</dcterms:created>
  <dcterms:modified xsi:type="dcterms:W3CDTF">2026-06-19T09:20:23Z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0x010100757402E9044E1440805EE4FF19BEE63F</vt:lpwstr>
  </property>
  <property fmtid="{D5CDD505-2E9C-101B-9397-08002B2CF9AE}" pid="3" name="MediaServiceImageTags">
    <vt:lpwstr/>
  </property>
  <property fmtid="{D5CDD505-2E9C-101B-9397-08002B2CF9AE}" pid="4" name="_dlc_DocIdItemGuid">
    <vt:lpwstr>5908f158-d3cf-45ce-bef5-17fbd77e3b76</vt:lpwstr>
  </property>
</Properties>
</file>