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5"/>
  </p:sldMasterIdLst>
  <p:notesMasterIdLst>
    <p:notesMasterId r:id="rId18"/>
  </p:notesMasterIdLst>
  <p:handoutMasterIdLst>
    <p:handoutMasterId r:id="rId19"/>
  </p:handoutMasterIdLst>
  <p:sldIdLst>
    <p:sldId id="338" r:id="rId6"/>
    <p:sldId id="339" r:id="rId7"/>
    <p:sldId id="341" r:id="rId8"/>
    <p:sldId id="340" r:id="rId9"/>
    <p:sldId id="342" r:id="rId10"/>
    <p:sldId id="343" r:id="rId11"/>
    <p:sldId id="344" r:id="rId12"/>
    <p:sldId id="347" r:id="rId13"/>
    <p:sldId id="345" r:id="rId14"/>
    <p:sldId id="346" r:id="rId15"/>
    <p:sldId id="348" r:id="rId16"/>
    <p:sldId id="349" r:id="rId17"/>
  </p:sldIdLst>
  <p:sldSz cx="10693400" cy="7561263"/>
  <p:notesSz cx="9939338" cy="6805613"/>
  <p:defaultTextStyle>
    <a:defPPr>
      <a:defRPr lang="ja-JP"/>
    </a:defPPr>
    <a:lvl1pPr marL="0" algn="l" defTabSz="1042934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1pPr>
    <a:lvl2pPr marL="521467" algn="l" defTabSz="1042934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2pPr>
    <a:lvl3pPr marL="1042934" algn="l" defTabSz="1042934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3pPr>
    <a:lvl4pPr marL="1564402" algn="l" defTabSz="1042934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4pPr>
    <a:lvl5pPr marL="2085869" algn="l" defTabSz="1042934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5pPr>
    <a:lvl6pPr marL="2607336" algn="l" defTabSz="1042934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6pPr>
    <a:lvl7pPr marL="3128803" algn="l" defTabSz="1042934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7pPr>
    <a:lvl8pPr marL="3650272" algn="l" defTabSz="1042934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8pPr>
    <a:lvl9pPr marL="4171739" algn="l" defTabSz="1042934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04" userDrawn="1">
          <p15:clr>
            <a:srgbClr val="A4A3A4"/>
          </p15:clr>
        </p15:guide>
        <p15:guide id="2" pos="3368">
          <p15:clr>
            <a:srgbClr val="A4A3A4"/>
          </p15:clr>
        </p15:guide>
        <p15:guide id="3" orient="horz" pos="1156">
          <p15:clr>
            <a:srgbClr val="A4A3A4"/>
          </p15:clr>
        </p15:guide>
        <p15:guide id="4" orient="horz" pos="272" userDrawn="1">
          <p15:clr>
            <a:srgbClr val="A4A3A4"/>
          </p15:clr>
        </p15:guide>
        <p15:guide id="5" orient="horz" pos="1678" userDrawn="1">
          <p15:clr>
            <a:srgbClr val="A4A3A4"/>
          </p15:clr>
        </p15:guide>
        <p15:guide id="6" orient="horz" pos="4309" userDrawn="1">
          <p15:clr>
            <a:srgbClr val="A4A3A4"/>
          </p15:clr>
        </p15:guide>
        <p15:guide id="7" orient="horz" pos="3833">
          <p15:clr>
            <a:srgbClr val="A4A3A4"/>
          </p15:clr>
        </p15:guide>
        <p15:guide id="8" pos="82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E5A3A8"/>
    <a:srgbClr val="C33741"/>
    <a:srgbClr val="95B0DB"/>
    <a:srgbClr val="3962A5"/>
    <a:srgbClr val="D97980"/>
    <a:srgbClr val="D3BCB5"/>
    <a:srgbClr val="80584C"/>
    <a:srgbClr val="948A54"/>
    <a:srgbClr val="D6D1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8D230F3-CF80-4859-8CE7-A43EE81993B5}" styleName="淡色スタイル 1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46" autoAdjust="0"/>
    <p:restoredTop sz="99881" autoAdjust="0"/>
  </p:normalViewPr>
  <p:slideViewPr>
    <p:cSldViewPr snapToGrid="0">
      <p:cViewPr varScale="1">
        <p:scale>
          <a:sx n="93" d="100"/>
          <a:sy n="93" d="100"/>
        </p:scale>
        <p:origin x="1242" y="96"/>
      </p:cViewPr>
      <p:guideLst>
        <p:guide orient="horz" pos="2404"/>
        <p:guide pos="3368"/>
        <p:guide orient="horz" pos="1156"/>
        <p:guide orient="horz" pos="272"/>
        <p:guide orient="horz" pos="1678"/>
        <p:guide orient="horz" pos="4309"/>
        <p:guide orient="horz" pos="3833"/>
        <p:guide pos="8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1" Type="http://schemas.openxmlformats.org/officeDocument/2006/relationships/slide" Target="slides/slide6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1" y="1"/>
            <a:ext cx="4307821" cy="340498"/>
          </a:xfrm>
          <a:prstGeom prst="rect">
            <a:avLst/>
          </a:prstGeom>
        </p:spPr>
        <p:txBody>
          <a:bodyPr vert="horz" lIns="91516" tIns="45757" rIns="91516" bIns="45757" rtlCol="0"/>
          <a:lstStyle>
            <a:lvl1pPr algn="l">
              <a:defRPr sz="1200"/>
            </a:lvl1pPr>
          </a:lstStyle>
          <a:p>
            <a:endParaRPr kumimoji="1" lang="ja-JP" altLang="en-US" dirty="0">
              <a:latin typeface="Arial" panose="020B0604020202020204" pitchFamily="34" charset="0"/>
            </a:endParaRP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29205" y="1"/>
            <a:ext cx="4307821" cy="340498"/>
          </a:xfrm>
          <a:prstGeom prst="rect">
            <a:avLst/>
          </a:prstGeom>
        </p:spPr>
        <p:txBody>
          <a:bodyPr vert="horz" lIns="91516" tIns="45757" rIns="91516" bIns="45757" rtlCol="0"/>
          <a:lstStyle>
            <a:lvl1pPr algn="r">
              <a:defRPr sz="1200"/>
            </a:lvl1pPr>
          </a:lstStyle>
          <a:p>
            <a:fld id="{EF7F9E65-8226-4CA5-9C16-504EDE2FB4DA}" type="datetimeFigureOut">
              <a:rPr kumimoji="1" lang="ja-JP" altLang="en-US" smtClean="0">
                <a:latin typeface="Arial" panose="020B0604020202020204" pitchFamily="34" charset="0"/>
              </a:rPr>
              <a:t>2026/6/21</a:t>
            </a:fld>
            <a:endParaRPr kumimoji="1" lang="ja-JP" altLang="en-US" dirty="0">
              <a:latin typeface="Arial" panose="020B0604020202020204" pitchFamily="34" charset="0"/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1" y="6464028"/>
            <a:ext cx="4307821" cy="340498"/>
          </a:xfrm>
          <a:prstGeom prst="rect">
            <a:avLst/>
          </a:prstGeom>
        </p:spPr>
        <p:txBody>
          <a:bodyPr vert="horz" lIns="91516" tIns="45757" rIns="91516" bIns="45757" rtlCol="0" anchor="b"/>
          <a:lstStyle>
            <a:lvl1pPr algn="l">
              <a:defRPr sz="1200"/>
            </a:lvl1pPr>
          </a:lstStyle>
          <a:p>
            <a:endParaRPr kumimoji="1" lang="ja-JP" altLang="en-US" dirty="0">
              <a:latin typeface="Arial" panose="020B0604020202020204" pitchFamily="34" charset="0"/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29205" y="6464028"/>
            <a:ext cx="4307821" cy="340498"/>
          </a:xfrm>
          <a:prstGeom prst="rect">
            <a:avLst/>
          </a:prstGeom>
        </p:spPr>
        <p:txBody>
          <a:bodyPr vert="horz" lIns="91516" tIns="45757" rIns="91516" bIns="45757" rtlCol="0" anchor="b"/>
          <a:lstStyle>
            <a:lvl1pPr algn="r">
              <a:defRPr sz="1200"/>
            </a:lvl1pPr>
          </a:lstStyle>
          <a:p>
            <a:fld id="{FC9E6104-4D40-48F4-8CE7-72F93B6B270B}" type="slidenum">
              <a:rPr kumimoji="1" lang="ja-JP" altLang="en-US" smtClean="0">
                <a:latin typeface="Arial" panose="020B0604020202020204" pitchFamily="34" charset="0"/>
              </a:rPr>
              <a:t>‹#›</a:t>
            </a:fld>
            <a:endParaRPr kumimoji="1" lang="ja-JP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49534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9" y="4"/>
            <a:ext cx="4307045" cy="340281"/>
          </a:xfrm>
          <a:prstGeom prst="rect">
            <a:avLst/>
          </a:prstGeom>
        </p:spPr>
        <p:txBody>
          <a:bodyPr vert="horz" lIns="91516" tIns="45757" rIns="91516" bIns="45757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5630000" y="4"/>
            <a:ext cx="4307045" cy="340281"/>
          </a:xfrm>
          <a:prstGeom prst="rect">
            <a:avLst/>
          </a:prstGeom>
        </p:spPr>
        <p:txBody>
          <a:bodyPr vert="horz" lIns="91516" tIns="45757" rIns="91516" bIns="45757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58DD8BEA-F121-41CB-B91F-0F8F497FBA26}" type="datetimeFigureOut">
              <a:rPr lang="ja-JP" altLang="en-US" smtClean="0"/>
              <a:pPr/>
              <a:t>2026/6/21</a:t>
            </a:fld>
            <a:endParaRPr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163888" y="509588"/>
            <a:ext cx="3611562" cy="25527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16" tIns="45757" rIns="91516" bIns="45757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993935" y="3232666"/>
            <a:ext cx="7951470" cy="3062526"/>
          </a:xfrm>
          <a:prstGeom prst="rect">
            <a:avLst/>
          </a:prstGeom>
        </p:spPr>
        <p:txBody>
          <a:bodyPr vert="horz" lIns="91516" tIns="45757" rIns="91516" bIns="45757" rtlCol="0"/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9" y="6464155"/>
            <a:ext cx="4307045" cy="340281"/>
          </a:xfrm>
          <a:prstGeom prst="rect">
            <a:avLst/>
          </a:prstGeom>
        </p:spPr>
        <p:txBody>
          <a:bodyPr vert="horz" lIns="91516" tIns="45757" rIns="91516" bIns="45757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5630000" y="6464155"/>
            <a:ext cx="4307045" cy="340281"/>
          </a:xfrm>
          <a:prstGeom prst="rect">
            <a:avLst/>
          </a:prstGeom>
        </p:spPr>
        <p:txBody>
          <a:bodyPr vert="horz" lIns="91516" tIns="45757" rIns="91516" bIns="45757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CF08C249-7C54-4A30-BFEA-A6423DDF2A69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94061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8C249-7C54-4A30-BFEA-A6423DDF2A69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3216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8C249-7C54-4A30-BFEA-A6423DDF2A69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95284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8C249-7C54-4A30-BFEA-A6423DDF2A69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53357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8C249-7C54-4A30-BFEA-A6423DDF2A69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1109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8C249-7C54-4A30-BFEA-A6423DDF2A69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34821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8C249-7C54-4A30-BFEA-A6423DDF2A69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8303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8C249-7C54-4A30-BFEA-A6423DDF2A69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0208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8C249-7C54-4A30-BFEA-A6423DDF2A69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25811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8C249-7C54-4A30-BFEA-A6423DDF2A69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580415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8C249-7C54-4A30-BFEA-A6423DDF2A69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71147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8C249-7C54-4A30-BFEA-A6423DDF2A69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8758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8C249-7C54-4A30-BFEA-A6423DDF2A69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409721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テキスト ボックス 14">
            <a:extLst>
              <a:ext uri="{FF2B5EF4-FFF2-40B4-BE49-F238E27FC236}">
                <a16:creationId xmlns:a16="http://schemas.microsoft.com/office/drawing/2014/main" id="{4144EB40-9B40-1A0A-09C9-87570A4EAB89}"/>
              </a:ext>
            </a:extLst>
          </p:cNvPr>
          <p:cNvSpPr txBox="1"/>
          <p:nvPr userDrawn="1"/>
        </p:nvSpPr>
        <p:spPr>
          <a:xfrm>
            <a:off x="7497416" y="696192"/>
            <a:ext cx="2765571" cy="554048"/>
          </a:xfrm>
          <a:prstGeom prst="rect">
            <a:avLst/>
          </a:prstGeom>
          <a:noFill/>
        </p:spPr>
        <p:txBody>
          <a:bodyPr wrap="square" lIns="91488" tIns="45745" rIns="91488" bIns="45745" rtlCol="0">
            <a:spAutoFit/>
          </a:bodyPr>
          <a:lstStyle/>
          <a:p>
            <a:pPr algn="r">
              <a:spcAft>
                <a:spcPts val="0"/>
              </a:spcAft>
            </a:pPr>
            <a:r>
              <a:rPr lang="en-US" altLang="ja-JP" sz="3000" b="1" kern="100" dirty="0">
                <a:latin typeface="Franklin Gothic Heavy" panose="020B09030201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2026</a:t>
            </a:r>
          </a:p>
        </p:txBody>
      </p:sp>
      <p:cxnSp>
        <p:nvCxnSpPr>
          <p:cNvPr id="212" name="直線コネクタ 211">
            <a:extLst>
              <a:ext uri="{FF2B5EF4-FFF2-40B4-BE49-F238E27FC236}">
                <a16:creationId xmlns:a16="http://schemas.microsoft.com/office/drawing/2014/main" id="{16486913-A043-77F8-8C47-6377C6594AAE}"/>
              </a:ext>
            </a:extLst>
          </p:cNvPr>
          <p:cNvCxnSpPr/>
          <p:nvPr userDrawn="1"/>
        </p:nvCxnSpPr>
        <p:spPr>
          <a:xfrm>
            <a:off x="540700" y="1148187"/>
            <a:ext cx="96120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3" name="二等辺三角形 472">
            <a:extLst>
              <a:ext uri="{FF2B5EF4-FFF2-40B4-BE49-F238E27FC236}">
                <a16:creationId xmlns:a16="http://schemas.microsoft.com/office/drawing/2014/main" id="{CBB37846-E8DA-95CD-C38C-BA244D254CC2}"/>
              </a:ext>
            </a:extLst>
          </p:cNvPr>
          <p:cNvSpPr/>
          <p:nvPr userDrawn="1"/>
        </p:nvSpPr>
        <p:spPr>
          <a:xfrm flipV="1">
            <a:off x="3578848" y="657061"/>
            <a:ext cx="3539496" cy="647700"/>
          </a:xfrm>
          <a:prstGeom prst="triangle">
            <a:avLst/>
          </a:prstGeom>
          <a:solidFill>
            <a:schemeClr val="bg1">
              <a:lumMod val="5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ja-JP" altLang="en-US"/>
          </a:p>
        </p:txBody>
      </p:sp>
      <p:sp>
        <p:nvSpPr>
          <p:cNvPr id="474" name="二等辺三角形 473">
            <a:extLst>
              <a:ext uri="{FF2B5EF4-FFF2-40B4-BE49-F238E27FC236}">
                <a16:creationId xmlns:a16="http://schemas.microsoft.com/office/drawing/2014/main" id="{5D53609B-793A-26D6-E655-BFA16F506141}"/>
              </a:ext>
            </a:extLst>
          </p:cNvPr>
          <p:cNvSpPr/>
          <p:nvPr userDrawn="1"/>
        </p:nvSpPr>
        <p:spPr>
          <a:xfrm>
            <a:off x="3578848" y="12536"/>
            <a:ext cx="3539496" cy="647700"/>
          </a:xfrm>
          <a:prstGeom prst="triangle">
            <a:avLst/>
          </a:prstGeom>
          <a:solidFill>
            <a:schemeClr val="bg1">
              <a:lumMod val="5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316728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81" userDrawn="1">
          <p15:clr>
            <a:srgbClr val="FBAE40"/>
          </p15:clr>
        </p15:guide>
        <p15:guide id="2" pos="336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14">
            <a:extLst>
              <a:ext uri="{FF2B5EF4-FFF2-40B4-BE49-F238E27FC236}">
                <a16:creationId xmlns:a16="http://schemas.microsoft.com/office/drawing/2014/main" id="{D1FEEB40-69A6-653C-147C-F9C8325F70D7}"/>
              </a:ext>
            </a:extLst>
          </p:cNvPr>
          <p:cNvSpPr txBox="1"/>
          <p:nvPr userDrawn="1"/>
        </p:nvSpPr>
        <p:spPr>
          <a:xfrm>
            <a:off x="8795693" y="756178"/>
            <a:ext cx="1501007" cy="554048"/>
          </a:xfrm>
          <a:prstGeom prst="rect">
            <a:avLst/>
          </a:prstGeom>
          <a:noFill/>
        </p:spPr>
        <p:txBody>
          <a:bodyPr wrap="square" lIns="91488" tIns="45745" rIns="91488" bIns="45745" rtlCol="0">
            <a:noAutofit/>
          </a:bodyPr>
          <a:lstStyle/>
          <a:p>
            <a:pPr algn="r">
              <a:spcAft>
                <a:spcPts val="0"/>
              </a:spcAft>
            </a:pPr>
            <a:r>
              <a:rPr lang="en-US" altLang="ja-JP" sz="3000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Heavy" panose="020B09030201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2027</a:t>
            </a:r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AB225C69-64AD-A075-F1F4-736220543399}"/>
              </a:ext>
            </a:extLst>
          </p:cNvPr>
          <p:cNvSpPr/>
          <p:nvPr userDrawn="1"/>
        </p:nvSpPr>
        <p:spPr>
          <a:xfrm>
            <a:off x="396700" y="108588"/>
            <a:ext cx="1132988" cy="113298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22465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81" userDrawn="1">
          <p15:clr>
            <a:srgbClr val="FBAE40"/>
          </p15:clr>
        </p15:guide>
        <p15:guide id="2" pos="336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2780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ctr" defTabSz="1042934" rtl="0" eaLnBrk="1" latinLnBrk="0" hangingPunct="1">
        <a:spcBef>
          <a:spcPct val="0"/>
        </a:spcBef>
        <a:buNone/>
        <a:defRPr kumimoji="1" sz="51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391101" indent="-391101" algn="l" defTabSz="1042934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847384" indent="-325917" algn="l" defTabSz="1042934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303669" indent="-260733" algn="l" defTabSz="1042934" rtl="0" eaLnBrk="1" latinLnBrk="0" hangingPunct="1">
        <a:spcBef>
          <a:spcPct val="20000"/>
        </a:spcBef>
        <a:buFont typeface="Arial" pitchFamily="34" charset="0"/>
        <a:buChar char="•"/>
        <a:defRPr kumimoji="1"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825136" indent="-260733" algn="l" defTabSz="1042934" rtl="0" eaLnBrk="1" latinLnBrk="0" hangingPunct="1">
        <a:spcBef>
          <a:spcPct val="20000"/>
        </a:spcBef>
        <a:buFont typeface="Arial" pitchFamily="34" charset="0"/>
        <a:buChar char="–"/>
        <a:defRPr kumimoji="1" sz="23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346603" indent="-260733" algn="l" defTabSz="1042934" rtl="0" eaLnBrk="1" latinLnBrk="0" hangingPunct="1">
        <a:spcBef>
          <a:spcPct val="20000"/>
        </a:spcBef>
        <a:buFont typeface="Arial" pitchFamily="34" charset="0"/>
        <a:buChar char="»"/>
        <a:defRPr kumimoji="1" sz="23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868070" indent="-260733" algn="l" defTabSz="1042934" rtl="0" eaLnBrk="1" latinLnBrk="0" hangingPunct="1">
        <a:spcBef>
          <a:spcPct val="20000"/>
        </a:spcBef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537" indent="-260733" algn="l" defTabSz="1042934" rtl="0" eaLnBrk="1" latinLnBrk="0" hangingPunct="1">
        <a:spcBef>
          <a:spcPct val="20000"/>
        </a:spcBef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005" indent="-260733" algn="l" defTabSz="1042934" rtl="0" eaLnBrk="1" latinLnBrk="0" hangingPunct="1">
        <a:spcBef>
          <a:spcPct val="20000"/>
        </a:spcBef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472" indent="-260733" algn="l" defTabSz="1042934" rtl="0" eaLnBrk="1" latinLnBrk="0" hangingPunct="1">
        <a:spcBef>
          <a:spcPct val="20000"/>
        </a:spcBef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42934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67" algn="l" defTabSz="1042934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934" algn="l" defTabSz="1042934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402" algn="l" defTabSz="1042934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869" algn="l" defTabSz="1042934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336" algn="l" defTabSz="1042934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803" algn="l" defTabSz="1042934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272" algn="l" defTabSz="1042934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739" algn="l" defTabSz="1042934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81" userDrawn="1">
          <p15:clr>
            <a:srgbClr val="F26B43"/>
          </p15:clr>
        </p15:guide>
        <p15:guide id="2" pos="336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539B2171-C3C8-2A66-8A9B-130F309C3432}"/>
              </a:ext>
            </a:extLst>
          </p:cNvPr>
          <p:cNvSpPr/>
          <p:nvPr/>
        </p:nvSpPr>
        <p:spPr>
          <a:xfrm>
            <a:off x="396700" y="1310816"/>
            <a:ext cx="9900000" cy="59400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22" name="表 1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2425561"/>
              </p:ext>
            </p:extLst>
          </p:nvPr>
        </p:nvGraphicFramePr>
        <p:xfrm>
          <a:off x="540700" y="1438275"/>
          <a:ext cx="9612001" cy="567406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73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30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32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335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日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3374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月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火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水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木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金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土</a:t>
                      </a:r>
                      <a:endParaRPr lang="ja-JP" sz="1600" b="1" dirty="0">
                        <a:solidFill>
                          <a:srgbClr val="0070C0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962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kern="1200" dirty="0">
                          <a:solidFill>
                            <a:srgbClr val="E5A3A8"/>
                          </a:solidFill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27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28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2600" b="0" i="0" u="none" strike="noStrike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29</a:t>
                      </a:r>
                      <a:endParaRPr lang="en-US" altLang="ja-JP" sz="2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ＭＳ Ｐゴシック" panose="020B0600070205080204" pitchFamily="50" charset="-128"/>
                        <a:ea typeface="+mn-ea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2600" b="0" i="0" u="none" strike="noStrike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30</a:t>
                      </a:r>
                      <a:endParaRPr lang="en-US" altLang="ja-JP" sz="2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ＭＳ Ｐゴシック" panose="020B0600070205080204" pitchFamily="50" charset="-128"/>
                        <a:ea typeface="+mn-ea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2600" b="0" i="0" u="none" strike="noStrike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31</a:t>
                      </a:r>
                      <a:endParaRPr lang="en-US" altLang="ja-JP" sz="2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ＭＳ Ｐゴシック" panose="020B0600070205080204" pitchFamily="50" charset="-128"/>
                        <a:ea typeface="+mn-ea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1</a:t>
                      </a: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+mn-ea"/>
                        <a:cs typeface="Kartika" panose="02020503030404060203" pitchFamily="18" charset="0"/>
                      </a:endParaRPr>
                    </a:p>
                    <a:p>
                      <a:pPr marL="0" marR="0" lvl="1" indent="0" algn="l" defTabSz="1042934" rtl="0" eaLnBrk="1" fontAlgn="ctr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</a:t>
                      </a:r>
                      <a:endParaRPr lang="en-US" altLang="ja-JP" sz="1400" b="0" dirty="0">
                        <a:solidFill>
                          <a:srgbClr val="3962A5"/>
                        </a:solidFill>
                        <a:latin typeface="ＭＳ Ｐゴシック" panose="020B0600070205080204" pitchFamily="50" charset="-128"/>
                        <a:ea typeface="+mn-ea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</a:t>
                      </a: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4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5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6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7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8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9</a:t>
                      </a:r>
                      <a:endParaRPr lang="en-US" altLang="ja-JP" sz="1400" b="0" dirty="0">
                        <a:solidFill>
                          <a:srgbClr val="3962A5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7151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10</a:t>
                      </a: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11</a:t>
                      </a: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12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13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14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15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16</a:t>
                      </a:r>
                      <a:endParaRPr lang="en-US" altLang="ja-JP" sz="1400" b="0" dirty="0">
                        <a:solidFill>
                          <a:srgbClr val="3962A5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17</a:t>
                      </a: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18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20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21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22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23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24/31</a:t>
                      </a:r>
                      <a:endParaRPr kumimoji="1" lang="en-US" altLang="ja-JP" sz="3100" b="0" i="0" u="none" strike="noStrike" kern="1200" dirty="0">
                        <a:solidFill>
                          <a:srgbClr val="C33741"/>
                        </a:solidFill>
                        <a:effectLst/>
                        <a:latin typeface="Franklin Gothic Heavy" panose="020B0903020102020204" pitchFamily="34" charset="0"/>
                        <a:ea typeface="+mn-ea"/>
                        <a:cs typeface="Kartika" panose="02020503030404060203" pitchFamily="18" charset="0"/>
                      </a:endParaRPr>
                    </a:p>
                    <a:p>
                      <a:pPr marL="0" marR="0" lvl="1" indent="0" algn="l" defTabSz="1042934" rtl="0" eaLnBrk="1" fontAlgn="ctr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25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26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27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28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kern="1200" dirty="0">
                          <a:solidFill>
                            <a:schemeClr val="tx1"/>
                          </a:solidFill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30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3" name="グループ化 2"/>
          <p:cNvGrpSpPr/>
          <p:nvPr/>
        </p:nvGrpSpPr>
        <p:grpSpPr>
          <a:xfrm>
            <a:off x="541938" y="1774800"/>
            <a:ext cx="9609525" cy="5335016"/>
            <a:chOff x="540700" y="1774800"/>
            <a:chExt cx="9609525" cy="5335016"/>
          </a:xfrm>
        </p:grpSpPr>
        <p:grpSp>
          <p:nvGrpSpPr>
            <p:cNvPr id="5" name="グループ化 4"/>
            <p:cNvGrpSpPr/>
            <p:nvPr/>
          </p:nvGrpSpPr>
          <p:grpSpPr>
            <a:xfrm>
              <a:off x="540700" y="1774800"/>
              <a:ext cx="9609525" cy="1018088"/>
              <a:chOff x="540700" y="1774800"/>
              <a:chExt cx="9609525" cy="1018088"/>
            </a:xfrm>
          </p:grpSpPr>
          <p:sp>
            <p:nvSpPr>
              <p:cNvPr id="2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1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3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55" name="グループ化 154"/>
            <p:cNvGrpSpPr/>
            <p:nvPr/>
          </p:nvGrpSpPr>
          <p:grpSpPr>
            <a:xfrm>
              <a:off x="540700" y="2864888"/>
              <a:ext cx="9609525" cy="1000800"/>
              <a:chOff x="540700" y="1774800"/>
              <a:chExt cx="9609525" cy="1018088"/>
            </a:xfrm>
          </p:grpSpPr>
          <p:sp>
            <p:nvSpPr>
              <p:cNvPr id="156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1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2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82" name="グループ化 181"/>
            <p:cNvGrpSpPr/>
            <p:nvPr/>
          </p:nvGrpSpPr>
          <p:grpSpPr>
            <a:xfrm>
              <a:off x="540700" y="3937773"/>
              <a:ext cx="9609525" cy="1000800"/>
              <a:chOff x="540700" y="1774800"/>
              <a:chExt cx="9609525" cy="1018088"/>
            </a:xfrm>
          </p:grpSpPr>
          <p:sp>
            <p:nvSpPr>
              <p:cNvPr id="183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8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9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0" name="グループ化 189"/>
            <p:cNvGrpSpPr/>
            <p:nvPr/>
          </p:nvGrpSpPr>
          <p:grpSpPr>
            <a:xfrm>
              <a:off x="540700" y="5010658"/>
              <a:ext cx="9609525" cy="1000800"/>
              <a:chOff x="540700" y="1774800"/>
              <a:chExt cx="9609525" cy="1018088"/>
            </a:xfrm>
          </p:grpSpPr>
          <p:sp>
            <p:nvSpPr>
              <p:cNvPr id="191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2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3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4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5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6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7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8" name="グループ化 197"/>
            <p:cNvGrpSpPr/>
            <p:nvPr/>
          </p:nvGrpSpPr>
          <p:grpSpPr>
            <a:xfrm>
              <a:off x="540700" y="6109016"/>
              <a:ext cx="9609525" cy="1000800"/>
              <a:chOff x="540700" y="1774800"/>
              <a:chExt cx="9609525" cy="1018088"/>
            </a:xfrm>
          </p:grpSpPr>
          <p:sp>
            <p:nvSpPr>
              <p:cNvPr id="199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0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6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8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9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12" name="テキスト ボックス 14">
            <a:extLst>
              <a:ext uri="{FF2B5EF4-FFF2-40B4-BE49-F238E27FC236}">
                <a16:creationId xmlns:a16="http://schemas.microsoft.com/office/drawing/2014/main" id="{716538B6-9D42-928B-536D-5C979E988B10}"/>
              </a:ext>
            </a:extLst>
          </p:cNvPr>
          <p:cNvSpPr txBox="1"/>
          <p:nvPr/>
        </p:nvSpPr>
        <p:spPr>
          <a:xfrm>
            <a:off x="1556825" y="756178"/>
            <a:ext cx="1845315" cy="554048"/>
          </a:xfrm>
          <a:prstGeom prst="rect">
            <a:avLst/>
          </a:prstGeom>
          <a:noFill/>
        </p:spPr>
        <p:txBody>
          <a:bodyPr wrap="square" lIns="91488" tIns="45745" rIns="91488" bIns="45745" rtlCol="0">
            <a:noAutofit/>
          </a:bodyPr>
          <a:lstStyle/>
          <a:p>
            <a:pPr>
              <a:spcAft>
                <a:spcPts val="0"/>
              </a:spcAft>
            </a:pPr>
            <a:r>
              <a:rPr lang="en-US" altLang="ja-JP" sz="3000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Heavy" panose="020B09030201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JANUARY</a:t>
            </a: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F74D09E5-B16D-0E31-D9BE-11027AA9DCBF}"/>
              </a:ext>
            </a:extLst>
          </p:cNvPr>
          <p:cNvCxnSpPr>
            <a:cxnSpLocks/>
          </p:cNvCxnSpPr>
          <p:nvPr/>
        </p:nvCxnSpPr>
        <p:spPr>
          <a:xfrm>
            <a:off x="1578256" y="1218262"/>
            <a:ext cx="1802452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FEAE3C15-93E5-63F9-525A-5293D97CCF4F}"/>
              </a:ext>
            </a:extLst>
          </p:cNvPr>
          <p:cNvSpPr txBox="1"/>
          <p:nvPr/>
        </p:nvSpPr>
        <p:spPr>
          <a:xfrm>
            <a:off x="601557" y="128779"/>
            <a:ext cx="723275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6500" b="1" kern="100" dirty="0">
                <a:solidFill>
                  <a:prstClr val="white"/>
                </a:solidFill>
                <a:latin typeface="Avenir Next LT Pro" panose="020B0504020202020204" pitchFamily="34" charset="0"/>
                <a:ea typeface="游ゴシック" panose="020B0400000000000000" pitchFamily="50" charset="-128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162586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BCB639C-784A-4831-9454-4C0634A70C82}"/>
              </a:ext>
            </a:extLst>
          </p:cNvPr>
          <p:cNvSpPr/>
          <p:nvPr/>
        </p:nvSpPr>
        <p:spPr>
          <a:xfrm>
            <a:off x="396700" y="1310816"/>
            <a:ext cx="9900000" cy="59400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22" name="表 1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3675703"/>
              </p:ext>
            </p:extLst>
          </p:nvPr>
        </p:nvGraphicFramePr>
        <p:xfrm>
          <a:off x="540000" y="1438275"/>
          <a:ext cx="9612001" cy="567406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73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30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32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335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日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3374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月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火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水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木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金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土</a:t>
                      </a:r>
                      <a:endParaRPr lang="ja-JP" sz="1600" b="1" dirty="0">
                        <a:solidFill>
                          <a:srgbClr val="0070C0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962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rgbClr val="E5A3A8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26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27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28</a:t>
                      </a:r>
                      <a:endParaRPr kumimoji="1" lang="en-US" altLang="ja-JP" sz="2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29</a:t>
                      </a:r>
                      <a:endParaRPr kumimoji="1" lang="en-US" altLang="ja-JP" sz="2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30</a:t>
                      </a:r>
                      <a:endParaRPr kumimoji="1" lang="en-US" altLang="ja-JP" sz="2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</a:t>
                      </a:r>
                      <a:endParaRPr kumimoji="1" lang="en-US" altLang="ja-JP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ja-JP" sz="3200" b="0" i="0" u="none" strike="noStrike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</a:t>
                      </a:r>
                    </a:p>
                    <a:p>
                      <a:pPr algn="r" rtl="0" fontAlgn="ctr"/>
                      <a:endParaRPr lang="en-US" altLang="ja-JP" sz="1400" b="0" dirty="0">
                        <a:solidFill>
                          <a:srgbClr val="3962A5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</a:t>
                      </a: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4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5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6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7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8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9</a:t>
                      </a:r>
                      <a:endParaRPr lang="en-US" altLang="ja-JP" sz="1400" b="0" dirty="0">
                        <a:solidFill>
                          <a:srgbClr val="3962A5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7151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10</a:t>
                      </a: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12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13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14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15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16</a:t>
                      </a:r>
                      <a:endParaRPr lang="en-US" altLang="ja-JP" sz="1400" b="0" dirty="0">
                        <a:solidFill>
                          <a:srgbClr val="3962A5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17</a:t>
                      </a: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18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22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23</a:t>
                      </a:r>
                      <a:endParaRPr lang="en-US" altLang="ja-JP" sz="1400" b="0" dirty="0">
                        <a:solidFill>
                          <a:srgbClr val="3962A5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24/31</a:t>
                      </a:r>
                      <a:endParaRPr kumimoji="1" lang="en-US" altLang="ja-JP" sz="3100" b="0" i="0" u="none" strike="noStrike" kern="1200" dirty="0">
                        <a:solidFill>
                          <a:srgbClr val="C33741"/>
                        </a:solidFill>
                        <a:effectLst/>
                        <a:latin typeface="Franklin Gothic Heavy" panose="020B0903020102020204" pitchFamily="34" charset="0"/>
                        <a:ea typeface="+mn-ea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25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26</a:t>
                      </a:r>
                      <a:endParaRPr kumimoji="1" lang="en-US" altLang="ja-JP" sz="28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27</a:t>
                      </a:r>
                      <a:endParaRPr kumimoji="1" lang="en-US" altLang="ja-JP" sz="28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28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30</a:t>
                      </a:r>
                      <a:endParaRPr lang="en-US" altLang="ja-JP" sz="3200" b="0" dirty="0">
                        <a:solidFill>
                          <a:srgbClr val="3962A5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3" name="グループ化 2"/>
          <p:cNvGrpSpPr/>
          <p:nvPr/>
        </p:nvGrpSpPr>
        <p:grpSpPr>
          <a:xfrm>
            <a:off x="540700" y="1774800"/>
            <a:ext cx="9609525" cy="5335016"/>
            <a:chOff x="540700" y="1774800"/>
            <a:chExt cx="9609525" cy="5335016"/>
          </a:xfrm>
        </p:grpSpPr>
        <p:grpSp>
          <p:nvGrpSpPr>
            <p:cNvPr id="5" name="グループ化 4"/>
            <p:cNvGrpSpPr/>
            <p:nvPr/>
          </p:nvGrpSpPr>
          <p:grpSpPr>
            <a:xfrm>
              <a:off x="540700" y="1774800"/>
              <a:ext cx="9609525" cy="1018088"/>
              <a:chOff x="540700" y="1774800"/>
              <a:chExt cx="9609525" cy="1018088"/>
            </a:xfrm>
          </p:grpSpPr>
          <p:sp>
            <p:nvSpPr>
              <p:cNvPr id="2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1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3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55" name="グループ化 154"/>
            <p:cNvGrpSpPr/>
            <p:nvPr/>
          </p:nvGrpSpPr>
          <p:grpSpPr>
            <a:xfrm>
              <a:off x="540700" y="2864888"/>
              <a:ext cx="9609525" cy="1000800"/>
              <a:chOff x="540700" y="1774800"/>
              <a:chExt cx="9609525" cy="1018088"/>
            </a:xfrm>
          </p:grpSpPr>
          <p:sp>
            <p:nvSpPr>
              <p:cNvPr id="156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1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2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82" name="グループ化 181"/>
            <p:cNvGrpSpPr/>
            <p:nvPr/>
          </p:nvGrpSpPr>
          <p:grpSpPr>
            <a:xfrm>
              <a:off x="540700" y="3937773"/>
              <a:ext cx="9609525" cy="1000800"/>
              <a:chOff x="540700" y="1774800"/>
              <a:chExt cx="9609525" cy="1018088"/>
            </a:xfrm>
          </p:grpSpPr>
          <p:sp>
            <p:nvSpPr>
              <p:cNvPr id="183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8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9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0" name="グループ化 189"/>
            <p:cNvGrpSpPr/>
            <p:nvPr/>
          </p:nvGrpSpPr>
          <p:grpSpPr>
            <a:xfrm>
              <a:off x="540700" y="5010658"/>
              <a:ext cx="9609525" cy="1000800"/>
              <a:chOff x="540700" y="1774800"/>
              <a:chExt cx="9609525" cy="1018088"/>
            </a:xfrm>
          </p:grpSpPr>
          <p:sp>
            <p:nvSpPr>
              <p:cNvPr id="191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2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3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4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5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6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7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8" name="グループ化 197"/>
            <p:cNvGrpSpPr/>
            <p:nvPr/>
          </p:nvGrpSpPr>
          <p:grpSpPr>
            <a:xfrm>
              <a:off x="540700" y="6109016"/>
              <a:ext cx="9609525" cy="1000800"/>
              <a:chOff x="540700" y="1774800"/>
              <a:chExt cx="9609525" cy="1018088"/>
            </a:xfrm>
          </p:grpSpPr>
          <p:sp>
            <p:nvSpPr>
              <p:cNvPr id="199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0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6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8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9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9" name="テキスト ボックス 14">
            <a:extLst>
              <a:ext uri="{FF2B5EF4-FFF2-40B4-BE49-F238E27FC236}">
                <a16:creationId xmlns:a16="http://schemas.microsoft.com/office/drawing/2014/main" id="{9F72A558-B4BE-7404-AF06-B3B01DA8CAFD}"/>
              </a:ext>
            </a:extLst>
          </p:cNvPr>
          <p:cNvSpPr txBox="1"/>
          <p:nvPr/>
        </p:nvSpPr>
        <p:spPr>
          <a:xfrm>
            <a:off x="1556825" y="756178"/>
            <a:ext cx="2130679" cy="554048"/>
          </a:xfrm>
          <a:prstGeom prst="rect">
            <a:avLst/>
          </a:prstGeom>
          <a:noFill/>
        </p:spPr>
        <p:txBody>
          <a:bodyPr wrap="square" lIns="91488" tIns="45745" rIns="91488" bIns="45745" rtlCol="0">
            <a:noAutofit/>
          </a:bodyPr>
          <a:lstStyle/>
          <a:p>
            <a:pPr>
              <a:spcAft>
                <a:spcPts val="0"/>
              </a:spcAft>
            </a:pPr>
            <a:r>
              <a:rPr lang="en-US" altLang="ja-JP" sz="3000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Heavy" panose="020B09030201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OCTOBER</a:t>
            </a: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AD27F3C8-8629-FDB5-6586-6D4CE9BCCE10}"/>
              </a:ext>
            </a:extLst>
          </p:cNvPr>
          <p:cNvCxnSpPr>
            <a:cxnSpLocks/>
          </p:cNvCxnSpPr>
          <p:nvPr/>
        </p:nvCxnSpPr>
        <p:spPr>
          <a:xfrm>
            <a:off x="1578256" y="1218262"/>
            <a:ext cx="1802452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94C187D-A87F-C716-5B7C-8DC3D164A7A0}"/>
              </a:ext>
            </a:extLst>
          </p:cNvPr>
          <p:cNvSpPr txBox="1"/>
          <p:nvPr/>
        </p:nvSpPr>
        <p:spPr>
          <a:xfrm>
            <a:off x="367471" y="128778"/>
            <a:ext cx="1005403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6500" b="1" kern="100" spc="-1000" dirty="0">
                <a:solidFill>
                  <a:prstClr val="white"/>
                </a:solidFill>
                <a:latin typeface="Avenir Next LT Pro" panose="020B0504020202020204" pitchFamily="34" charset="0"/>
                <a:ea typeface="游ゴシック" panose="020B0400000000000000" pitchFamily="50" charset="-128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4762682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BCB639C-784A-4831-9454-4C0634A70C82}"/>
              </a:ext>
            </a:extLst>
          </p:cNvPr>
          <p:cNvSpPr/>
          <p:nvPr/>
        </p:nvSpPr>
        <p:spPr>
          <a:xfrm>
            <a:off x="396700" y="1310816"/>
            <a:ext cx="9900000" cy="59400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22" name="表 1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0197181"/>
              </p:ext>
            </p:extLst>
          </p:nvPr>
        </p:nvGraphicFramePr>
        <p:xfrm>
          <a:off x="540000" y="1438275"/>
          <a:ext cx="9612001" cy="567406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73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30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32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335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日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3374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月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火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水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木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金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土</a:t>
                      </a:r>
                      <a:endParaRPr lang="ja-JP" sz="1600" b="1" dirty="0">
                        <a:solidFill>
                          <a:srgbClr val="0070C0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962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kern="1200" dirty="0">
                          <a:solidFill>
                            <a:srgbClr val="E5A3A8"/>
                          </a:solidFill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3</a:t>
                      </a:r>
                      <a:endParaRPr kumimoji="1" lang="en-US" altLang="ja-JP" sz="3200" b="0" i="0" u="none" strike="noStrike" kern="1200" dirty="0">
                        <a:solidFill>
                          <a:srgbClr val="C33741"/>
                        </a:solidFill>
                        <a:effectLst/>
                        <a:latin typeface="Franklin Gothic Heavy" panose="020B0903020102020204" pitchFamily="34" charset="0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4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5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ja-JP" sz="3200" b="0" i="0" u="none" strike="noStrike" dirty="0">
                          <a:solidFill>
                            <a:srgbClr val="0070C0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6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7</a:t>
                      </a: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8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10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12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13</a:t>
                      </a:r>
                      <a:endParaRPr lang="en-US" altLang="ja-JP" sz="1400" b="0" dirty="0">
                        <a:solidFill>
                          <a:srgbClr val="3962A5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7151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14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15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16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17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18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20</a:t>
                      </a:r>
                      <a:endParaRPr lang="en-US" altLang="ja-JP" sz="1400" b="0" dirty="0">
                        <a:solidFill>
                          <a:srgbClr val="3962A5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21</a:t>
                      </a: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22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23</a:t>
                      </a: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24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25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26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27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28</a:t>
                      </a: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2600" b="0" i="0" u="none" strike="noStrike" kern="1200" dirty="0">
                          <a:solidFill>
                            <a:srgbClr val="95B0DB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4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3" name="グループ化 2"/>
          <p:cNvGrpSpPr/>
          <p:nvPr/>
        </p:nvGrpSpPr>
        <p:grpSpPr>
          <a:xfrm>
            <a:off x="540700" y="1774800"/>
            <a:ext cx="9609525" cy="5335016"/>
            <a:chOff x="540700" y="1774800"/>
            <a:chExt cx="9609525" cy="5335016"/>
          </a:xfrm>
        </p:grpSpPr>
        <p:grpSp>
          <p:nvGrpSpPr>
            <p:cNvPr id="5" name="グループ化 4"/>
            <p:cNvGrpSpPr/>
            <p:nvPr/>
          </p:nvGrpSpPr>
          <p:grpSpPr>
            <a:xfrm>
              <a:off x="540700" y="1774800"/>
              <a:ext cx="9609525" cy="1018088"/>
              <a:chOff x="540700" y="1774800"/>
              <a:chExt cx="9609525" cy="1018088"/>
            </a:xfrm>
          </p:grpSpPr>
          <p:sp>
            <p:nvSpPr>
              <p:cNvPr id="2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1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3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55" name="グループ化 154"/>
            <p:cNvGrpSpPr/>
            <p:nvPr/>
          </p:nvGrpSpPr>
          <p:grpSpPr>
            <a:xfrm>
              <a:off x="540700" y="2864888"/>
              <a:ext cx="9609525" cy="1000800"/>
              <a:chOff x="540700" y="1774800"/>
              <a:chExt cx="9609525" cy="1018088"/>
            </a:xfrm>
          </p:grpSpPr>
          <p:sp>
            <p:nvSpPr>
              <p:cNvPr id="156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1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2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82" name="グループ化 181"/>
            <p:cNvGrpSpPr/>
            <p:nvPr/>
          </p:nvGrpSpPr>
          <p:grpSpPr>
            <a:xfrm>
              <a:off x="540700" y="3937773"/>
              <a:ext cx="9609525" cy="1000800"/>
              <a:chOff x="540700" y="1774800"/>
              <a:chExt cx="9609525" cy="1018088"/>
            </a:xfrm>
          </p:grpSpPr>
          <p:sp>
            <p:nvSpPr>
              <p:cNvPr id="183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8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9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0" name="グループ化 189"/>
            <p:cNvGrpSpPr/>
            <p:nvPr/>
          </p:nvGrpSpPr>
          <p:grpSpPr>
            <a:xfrm>
              <a:off x="540700" y="5010658"/>
              <a:ext cx="9609525" cy="1000800"/>
              <a:chOff x="540700" y="1774800"/>
              <a:chExt cx="9609525" cy="1018088"/>
            </a:xfrm>
          </p:grpSpPr>
          <p:sp>
            <p:nvSpPr>
              <p:cNvPr id="191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2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3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4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5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6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7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8" name="グループ化 197"/>
            <p:cNvGrpSpPr/>
            <p:nvPr/>
          </p:nvGrpSpPr>
          <p:grpSpPr>
            <a:xfrm>
              <a:off x="540700" y="6109016"/>
              <a:ext cx="9609525" cy="1000800"/>
              <a:chOff x="540700" y="1774800"/>
              <a:chExt cx="9609525" cy="1018088"/>
            </a:xfrm>
          </p:grpSpPr>
          <p:sp>
            <p:nvSpPr>
              <p:cNvPr id="199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0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6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8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9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9" name="テキスト ボックス 14">
            <a:extLst>
              <a:ext uri="{FF2B5EF4-FFF2-40B4-BE49-F238E27FC236}">
                <a16:creationId xmlns:a16="http://schemas.microsoft.com/office/drawing/2014/main" id="{84FF5648-76F9-2779-C9FD-0C4A47F01C24}"/>
              </a:ext>
            </a:extLst>
          </p:cNvPr>
          <p:cNvSpPr txBox="1"/>
          <p:nvPr/>
        </p:nvSpPr>
        <p:spPr>
          <a:xfrm>
            <a:off x="1556825" y="756178"/>
            <a:ext cx="2440918" cy="554048"/>
          </a:xfrm>
          <a:prstGeom prst="rect">
            <a:avLst/>
          </a:prstGeom>
          <a:noFill/>
        </p:spPr>
        <p:txBody>
          <a:bodyPr wrap="square" lIns="91488" tIns="45745" rIns="91488" bIns="45745" rtlCol="0">
            <a:noAutofit/>
          </a:bodyPr>
          <a:lstStyle/>
          <a:p>
            <a:pPr>
              <a:spcAft>
                <a:spcPts val="0"/>
              </a:spcAft>
            </a:pPr>
            <a:r>
              <a:rPr lang="en-US" altLang="ja-JP" sz="3000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Heavy" panose="020B09030201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NOVEMBER</a:t>
            </a: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5D0502F8-F3CD-3854-186C-6B1443724997}"/>
              </a:ext>
            </a:extLst>
          </p:cNvPr>
          <p:cNvCxnSpPr>
            <a:cxnSpLocks/>
          </p:cNvCxnSpPr>
          <p:nvPr/>
        </p:nvCxnSpPr>
        <p:spPr>
          <a:xfrm>
            <a:off x="1578256" y="1218262"/>
            <a:ext cx="21960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CF65067-DD97-75C9-67D8-E00EFB0BBE9D}"/>
              </a:ext>
            </a:extLst>
          </p:cNvPr>
          <p:cNvSpPr txBox="1"/>
          <p:nvPr/>
        </p:nvSpPr>
        <p:spPr>
          <a:xfrm>
            <a:off x="378635" y="128778"/>
            <a:ext cx="1005403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6500" b="1" kern="100" spc="-1000" dirty="0">
                <a:solidFill>
                  <a:prstClr val="white"/>
                </a:solidFill>
                <a:latin typeface="Avenir Next LT Pro" panose="020B0504020202020204" pitchFamily="34" charset="0"/>
                <a:ea typeface="游ゴシック" panose="020B0400000000000000" pitchFamily="50" charset="-128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27181126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BCB639C-784A-4831-9454-4C0634A70C82}"/>
              </a:ext>
            </a:extLst>
          </p:cNvPr>
          <p:cNvSpPr/>
          <p:nvPr/>
        </p:nvSpPr>
        <p:spPr>
          <a:xfrm>
            <a:off x="396700" y="1310816"/>
            <a:ext cx="9900000" cy="59400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A5E9B998-A0DF-4D53-3AA7-00DFEBE05E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7430189"/>
              </p:ext>
            </p:extLst>
          </p:nvPr>
        </p:nvGraphicFramePr>
        <p:xfrm>
          <a:off x="540000" y="1438275"/>
          <a:ext cx="9612001" cy="567406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73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30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32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335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日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3374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月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火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水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木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金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土</a:t>
                      </a:r>
                      <a:endParaRPr lang="ja-JP" sz="1600" b="1" dirty="0">
                        <a:solidFill>
                          <a:srgbClr val="0070C0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962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rgbClr val="E5A3A8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28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ja-JP" sz="3200" b="0" i="0" u="none" strike="noStrike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4</a:t>
                      </a:r>
                      <a:endParaRPr lang="en-US" altLang="ja-JP" sz="1400" b="0" dirty="0">
                        <a:solidFill>
                          <a:srgbClr val="3962A5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5</a:t>
                      </a: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6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7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8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11</a:t>
                      </a:r>
                      <a:endParaRPr lang="en-US" altLang="ja-JP" sz="1400" b="0" dirty="0">
                        <a:solidFill>
                          <a:srgbClr val="3962A5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7151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12</a:t>
                      </a: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13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14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15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16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17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18</a:t>
                      </a:r>
                      <a:endParaRPr lang="en-US" altLang="ja-JP" sz="1400" b="0" dirty="0">
                        <a:solidFill>
                          <a:srgbClr val="3962A5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19</a:t>
                      </a: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20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22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23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24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25</a:t>
                      </a:r>
                      <a:endParaRPr lang="en-US" altLang="ja-JP" sz="1400" b="0" dirty="0">
                        <a:solidFill>
                          <a:srgbClr val="3962A5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26</a:t>
                      </a: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27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28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29</a:t>
                      </a:r>
                      <a:endParaRPr kumimoji="1" lang="en-US" altLang="ja-JP" sz="28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kern="1200" dirty="0">
                          <a:solidFill>
                            <a:schemeClr val="tx1"/>
                          </a:solidFill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rgbClr val="E5A3A8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3" name="グループ化 2"/>
          <p:cNvGrpSpPr/>
          <p:nvPr/>
        </p:nvGrpSpPr>
        <p:grpSpPr>
          <a:xfrm>
            <a:off x="540700" y="1774800"/>
            <a:ext cx="9609525" cy="5335016"/>
            <a:chOff x="540700" y="1774800"/>
            <a:chExt cx="9609525" cy="5335016"/>
          </a:xfrm>
        </p:grpSpPr>
        <p:grpSp>
          <p:nvGrpSpPr>
            <p:cNvPr id="5" name="グループ化 4"/>
            <p:cNvGrpSpPr/>
            <p:nvPr/>
          </p:nvGrpSpPr>
          <p:grpSpPr>
            <a:xfrm>
              <a:off x="540700" y="1774800"/>
              <a:ext cx="9609525" cy="1018088"/>
              <a:chOff x="540700" y="1774800"/>
              <a:chExt cx="9609525" cy="1018088"/>
            </a:xfrm>
          </p:grpSpPr>
          <p:sp>
            <p:nvSpPr>
              <p:cNvPr id="2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1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3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55" name="グループ化 154"/>
            <p:cNvGrpSpPr/>
            <p:nvPr/>
          </p:nvGrpSpPr>
          <p:grpSpPr>
            <a:xfrm>
              <a:off x="540700" y="2864888"/>
              <a:ext cx="9609525" cy="1000800"/>
              <a:chOff x="540700" y="1774800"/>
              <a:chExt cx="9609525" cy="1018088"/>
            </a:xfrm>
          </p:grpSpPr>
          <p:sp>
            <p:nvSpPr>
              <p:cNvPr id="156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1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2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82" name="グループ化 181"/>
            <p:cNvGrpSpPr/>
            <p:nvPr/>
          </p:nvGrpSpPr>
          <p:grpSpPr>
            <a:xfrm>
              <a:off x="540700" y="3937773"/>
              <a:ext cx="9609525" cy="1000800"/>
              <a:chOff x="540700" y="1774800"/>
              <a:chExt cx="9609525" cy="1018088"/>
            </a:xfrm>
          </p:grpSpPr>
          <p:sp>
            <p:nvSpPr>
              <p:cNvPr id="183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8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9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0" name="グループ化 189"/>
            <p:cNvGrpSpPr/>
            <p:nvPr/>
          </p:nvGrpSpPr>
          <p:grpSpPr>
            <a:xfrm>
              <a:off x="540700" y="5010658"/>
              <a:ext cx="9609525" cy="1000800"/>
              <a:chOff x="540700" y="1774800"/>
              <a:chExt cx="9609525" cy="1018088"/>
            </a:xfrm>
          </p:grpSpPr>
          <p:sp>
            <p:nvSpPr>
              <p:cNvPr id="191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2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3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4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5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6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7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8" name="グループ化 197"/>
            <p:cNvGrpSpPr/>
            <p:nvPr/>
          </p:nvGrpSpPr>
          <p:grpSpPr>
            <a:xfrm>
              <a:off x="540700" y="6109016"/>
              <a:ext cx="9609525" cy="1000800"/>
              <a:chOff x="540700" y="1774800"/>
              <a:chExt cx="9609525" cy="1018088"/>
            </a:xfrm>
          </p:grpSpPr>
          <p:sp>
            <p:nvSpPr>
              <p:cNvPr id="199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0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6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8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9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4" name="テキスト ボックス 14">
            <a:extLst>
              <a:ext uri="{FF2B5EF4-FFF2-40B4-BE49-F238E27FC236}">
                <a16:creationId xmlns:a16="http://schemas.microsoft.com/office/drawing/2014/main" id="{211DF1B4-81F2-A037-C990-4F53B6705E24}"/>
              </a:ext>
            </a:extLst>
          </p:cNvPr>
          <p:cNvSpPr txBox="1"/>
          <p:nvPr/>
        </p:nvSpPr>
        <p:spPr>
          <a:xfrm>
            <a:off x="1556825" y="756178"/>
            <a:ext cx="2312558" cy="554048"/>
          </a:xfrm>
          <a:prstGeom prst="rect">
            <a:avLst/>
          </a:prstGeom>
          <a:noFill/>
        </p:spPr>
        <p:txBody>
          <a:bodyPr wrap="square" lIns="91488" tIns="45745" rIns="91488" bIns="45745" rtlCol="0">
            <a:noAutofit/>
          </a:bodyPr>
          <a:lstStyle/>
          <a:p>
            <a:pPr>
              <a:spcAft>
                <a:spcPts val="0"/>
              </a:spcAft>
            </a:pPr>
            <a:r>
              <a:rPr lang="en-US" altLang="ja-JP" sz="3000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Heavy" panose="020B09030201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DECEMBER</a:t>
            </a:r>
          </a:p>
        </p:txBody>
      </p: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E2E16A43-D4BA-FB34-5E00-2589F3C5D67E}"/>
              </a:ext>
            </a:extLst>
          </p:cNvPr>
          <p:cNvCxnSpPr>
            <a:cxnSpLocks/>
          </p:cNvCxnSpPr>
          <p:nvPr/>
        </p:nvCxnSpPr>
        <p:spPr>
          <a:xfrm>
            <a:off x="1578256" y="1218262"/>
            <a:ext cx="21600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115A3FB-86DB-2EA5-7894-828EF8320134}"/>
              </a:ext>
            </a:extLst>
          </p:cNvPr>
          <p:cNvSpPr txBox="1"/>
          <p:nvPr/>
        </p:nvSpPr>
        <p:spPr>
          <a:xfrm>
            <a:off x="369563" y="128778"/>
            <a:ext cx="1005403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6500" b="1" kern="100" spc="-1000" dirty="0">
                <a:solidFill>
                  <a:prstClr val="white"/>
                </a:solidFill>
                <a:latin typeface="Avenir Next LT Pro" panose="020B0504020202020204" pitchFamily="34" charset="0"/>
                <a:ea typeface="游ゴシック" panose="020B0400000000000000" pitchFamily="50" charset="-128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18411999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BCB639C-784A-4831-9454-4C0634A70C82}"/>
              </a:ext>
            </a:extLst>
          </p:cNvPr>
          <p:cNvSpPr/>
          <p:nvPr/>
        </p:nvSpPr>
        <p:spPr>
          <a:xfrm>
            <a:off x="396700" y="1310816"/>
            <a:ext cx="9900000" cy="59400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22" name="表 1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793306"/>
              </p:ext>
            </p:extLst>
          </p:nvPr>
        </p:nvGraphicFramePr>
        <p:xfrm>
          <a:off x="540000" y="1438275"/>
          <a:ext cx="9612001" cy="567406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73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30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32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335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日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3374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月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火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水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木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金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土</a:t>
                      </a:r>
                      <a:endParaRPr lang="ja-JP" sz="1600" b="1" dirty="0">
                        <a:solidFill>
                          <a:srgbClr val="0070C0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962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600" b="0" dirty="0">
                          <a:solidFill>
                            <a:srgbClr val="E5A3A8"/>
                          </a:solidFill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31</a:t>
                      </a:r>
                      <a:endParaRPr lang="en-US" altLang="ja-JP" sz="2600" b="0" dirty="0">
                        <a:solidFill>
                          <a:srgbClr val="E5A3A8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kern="1200" dirty="0">
                          <a:solidFill>
                            <a:schemeClr val="tx1"/>
                          </a:solidFill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kern="1200" dirty="0">
                          <a:solidFill>
                            <a:schemeClr val="tx1"/>
                          </a:solidFill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kern="1200" dirty="0">
                          <a:solidFill>
                            <a:schemeClr val="tx1"/>
                          </a:solidFill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3</a:t>
                      </a:r>
                      <a:endParaRPr kumimoji="1" lang="en-US" altLang="ja-JP" sz="3200" b="0" i="0" u="none" strike="noStrike" kern="1200" dirty="0">
                        <a:solidFill>
                          <a:schemeClr val="tx1"/>
                        </a:solidFill>
                        <a:effectLst/>
                        <a:latin typeface="Franklin Gothic Heavy" panose="020B0903020102020204" pitchFamily="34" charset="0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kern="1200" dirty="0">
                          <a:solidFill>
                            <a:schemeClr val="tx1"/>
                          </a:solidFill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4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5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ja-JP" sz="3200" b="0" i="0" u="none" strike="noStrike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6</a:t>
                      </a:r>
                    </a:p>
                    <a:p>
                      <a:pPr marL="0" marR="0" lvl="1" indent="0" algn="l" defTabSz="1042934" rtl="0" eaLnBrk="1" fontAlgn="ctr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400" b="0" dirty="0">
                        <a:solidFill>
                          <a:srgbClr val="3962A5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7</a:t>
                      </a:r>
                    </a:p>
                    <a:p>
                      <a:pPr marL="0" marR="0" lvl="1" indent="0" algn="l" defTabSz="1042934" rtl="0" eaLnBrk="1" fontAlgn="ctr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400" b="0" dirty="0">
                        <a:solidFill>
                          <a:srgbClr val="C00000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8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9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12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13</a:t>
                      </a:r>
                    </a:p>
                    <a:p>
                      <a:pPr marL="0" marR="0" lvl="1" indent="0" algn="l" defTabSz="1042934" rtl="0" eaLnBrk="1" fontAlgn="ctr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400" b="0" dirty="0">
                        <a:solidFill>
                          <a:srgbClr val="3962A5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7151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14</a:t>
                      </a:r>
                    </a:p>
                    <a:p>
                      <a:pPr marL="0" marR="0" lvl="1" indent="0" algn="l" defTabSz="1042934" rtl="0" eaLnBrk="1" fontAlgn="ctr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400" b="0" dirty="0">
                        <a:solidFill>
                          <a:srgbClr val="C00000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15</a:t>
                      </a:r>
                    </a:p>
                    <a:p>
                      <a:pPr marL="0" marR="0" lvl="1" indent="0" algn="l" defTabSz="1042934" rtl="0" eaLnBrk="1" fontAlgn="ctr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16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17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18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19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20</a:t>
                      </a:r>
                      <a:endParaRPr lang="en-US" altLang="ja-JP" sz="1400" b="0" dirty="0">
                        <a:solidFill>
                          <a:srgbClr val="3962A5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21</a:t>
                      </a: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22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23</a:t>
                      </a: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+mn-ea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24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+mn-ea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25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26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27</a:t>
                      </a:r>
                      <a:endParaRPr lang="en-US" altLang="ja-JP" sz="1400" b="0" dirty="0">
                        <a:solidFill>
                          <a:srgbClr val="3962A5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28</a:t>
                      </a:r>
                      <a:endParaRPr lang="en-US" altLang="ja-JP" sz="32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2600" b="0" i="0" u="none" strike="noStrike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2600" b="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2600" b="0" i="0" u="none" strike="noStrike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3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2600" b="0" i="0" u="none" strike="noStrike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4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5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2600" b="0" i="0" u="none" strike="noStrike" kern="1200" dirty="0">
                          <a:solidFill>
                            <a:srgbClr val="95B0DB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6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3" name="グループ化 2"/>
          <p:cNvGrpSpPr/>
          <p:nvPr/>
        </p:nvGrpSpPr>
        <p:grpSpPr>
          <a:xfrm>
            <a:off x="540700" y="1774800"/>
            <a:ext cx="9609525" cy="5335016"/>
            <a:chOff x="540700" y="1774800"/>
            <a:chExt cx="9609525" cy="5335016"/>
          </a:xfrm>
        </p:grpSpPr>
        <p:grpSp>
          <p:nvGrpSpPr>
            <p:cNvPr id="5" name="グループ化 4"/>
            <p:cNvGrpSpPr/>
            <p:nvPr/>
          </p:nvGrpSpPr>
          <p:grpSpPr>
            <a:xfrm>
              <a:off x="540700" y="1774800"/>
              <a:ext cx="9609525" cy="1018088"/>
              <a:chOff x="540700" y="1774800"/>
              <a:chExt cx="9609525" cy="1018088"/>
            </a:xfrm>
          </p:grpSpPr>
          <p:sp>
            <p:nvSpPr>
              <p:cNvPr id="2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1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3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55" name="グループ化 154"/>
            <p:cNvGrpSpPr/>
            <p:nvPr/>
          </p:nvGrpSpPr>
          <p:grpSpPr>
            <a:xfrm>
              <a:off x="540700" y="2864888"/>
              <a:ext cx="9609525" cy="1000800"/>
              <a:chOff x="540700" y="1774800"/>
              <a:chExt cx="9609525" cy="1018088"/>
            </a:xfrm>
          </p:grpSpPr>
          <p:sp>
            <p:nvSpPr>
              <p:cNvPr id="156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1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2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82" name="グループ化 181"/>
            <p:cNvGrpSpPr/>
            <p:nvPr/>
          </p:nvGrpSpPr>
          <p:grpSpPr>
            <a:xfrm>
              <a:off x="540700" y="3937773"/>
              <a:ext cx="9609525" cy="1000800"/>
              <a:chOff x="540700" y="1774800"/>
              <a:chExt cx="9609525" cy="1018088"/>
            </a:xfrm>
          </p:grpSpPr>
          <p:sp>
            <p:nvSpPr>
              <p:cNvPr id="183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8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9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0" name="グループ化 189"/>
            <p:cNvGrpSpPr/>
            <p:nvPr/>
          </p:nvGrpSpPr>
          <p:grpSpPr>
            <a:xfrm>
              <a:off x="540700" y="5010658"/>
              <a:ext cx="9609525" cy="1000800"/>
              <a:chOff x="540700" y="1774800"/>
              <a:chExt cx="9609525" cy="1018088"/>
            </a:xfrm>
          </p:grpSpPr>
          <p:sp>
            <p:nvSpPr>
              <p:cNvPr id="191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2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3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4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5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6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7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8" name="グループ化 197"/>
            <p:cNvGrpSpPr/>
            <p:nvPr/>
          </p:nvGrpSpPr>
          <p:grpSpPr>
            <a:xfrm>
              <a:off x="540700" y="6109016"/>
              <a:ext cx="9609525" cy="1000800"/>
              <a:chOff x="540700" y="1774800"/>
              <a:chExt cx="9609525" cy="1018088"/>
            </a:xfrm>
          </p:grpSpPr>
          <p:sp>
            <p:nvSpPr>
              <p:cNvPr id="199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0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6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8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9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9" name="テキスト ボックス 14">
            <a:extLst>
              <a:ext uri="{FF2B5EF4-FFF2-40B4-BE49-F238E27FC236}">
                <a16:creationId xmlns:a16="http://schemas.microsoft.com/office/drawing/2014/main" id="{232C17F8-307C-BAF1-E3AA-A7CE3F4FCBDA}"/>
              </a:ext>
            </a:extLst>
          </p:cNvPr>
          <p:cNvSpPr txBox="1"/>
          <p:nvPr/>
        </p:nvSpPr>
        <p:spPr>
          <a:xfrm>
            <a:off x="1556825" y="756178"/>
            <a:ext cx="2217594" cy="554048"/>
          </a:xfrm>
          <a:prstGeom prst="rect">
            <a:avLst/>
          </a:prstGeom>
          <a:noFill/>
        </p:spPr>
        <p:txBody>
          <a:bodyPr wrap="square" lIns="91488" tIns="45745" rIns="91488" bIns="45745" rtlCol="0">
            <a:noAutofit/>
          </a:bodyPr>
          <a:lstStyle/>
          <a:p>
            <a:pPr>
              <a:spcAft>
                <a:spcPts val="0"/>
              </a:spcAft>
            </a:pPr>
            <a:r>
              <a:rPr lang="en-US" altLang="ja-JP" sz="3000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Heavy" panose="020B09030201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FEBRUARY</a:t>
            </a: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B27DD20A-5B71-B796-A0F6-7244631C9300}"/>
              </a:ext>
            </a:extLst>
          </p:cNvPr>
          <p:cNvCxnSpPr>
            <a:cxnSpLocks/>
          </p:cNvCxnSpPr>
          <p:nvPr/>
        </p:nvCxnSpPr>
        <p:spPr>
          <a:xfrm>
            <a:off x="1578256" y="1218262"/>
            <a:ext cx="20426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F6120A7B-0556-C4A7-4904-DB34F4AB8C50}"/>
              </a:ext>
            </a:extLst>
          </p:cNvPr>
          <p:cNvSpPr txBox="1"/>
          <p:nvPr/>
        </p:nvSpPr>
        <p:spPr>
          <a:xfrm>
            <a:off x="601557" y="128779"/>
            <a:ext cx="723275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6500" b="1" kern="100" dirty="0">
                <a:solidFill>
                  <a:prstClr val="white"/>
                </a:solidFill>
                <a:latin typeface="Avenir Next LT Pro" panose="020B0504020202020204" pitchFamily="34" charset="0"/>
                <a:ea typeface="游ゴシック" panose="020B0400000000000000" pitchFamily="50" charset="-128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26620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BCB639C-784A-4831-9454-4C0634A70C82}"/>
              </a:ext>
            </a:extLst>
          </p:cNvPr>
          <p:cNvSpPr/>
          <p:nvPr/>
        </p:nvSpPr>
        <p:spPr>
          <a:xfrm>
            <a:off x="396700" y="1310816"/>
            <a:ext cx="9900000" cy="59400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22" name="表 1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5080492"/>
              </p:ext>
            </p:extLst>
          </p:nvPr>
        </p:nvGraphicFramePr>
        <p:xfrm>
          <a:off x="540000" y="1438275"/>
          <a:ext cx="9612001" cy="567406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73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30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32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335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日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3374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月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火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水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木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金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土</a:t>
                      </a:r>
                      <a:endParaRPr lang="ja-JP" sz="1600" b="1" dirty="0">
                        <a:solidFill>
                          <a:srgbClr val="0070C0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962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600" b="0" dirty="0">
                          <a:solidFill>
                            <a:srgbClr val="E5A3A8"/>
                          </a:solidFill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28</a:t>
                      </a:r>
                      <a:endParaRPr lang="en-US" altLang="ja-JP" sz="2600" b="0" dirty="0">
                        <a:solidFill>
                          <a:srgbClr val="E5A3A8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kern="1200" dirty="0">
                          <a:solidFill>
                            <a:schemeClr val="tx1"/>
                          </a:solidFill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</a:t>
                      </a:r>
                      <a:endParaRPr kumimoji="1" lang="en-US" altLang="ja-JP" sz="3200" b="0" i="0" u="none" strike="noStrike" kern="1200" dirty="0">
                        <a:solidFill>
                          <a:schemeClr val="tx1"/>
                        </a:solidFill>
                        <a:effectLst/>
                        <a:latin typeface="Franklin Gothic Heavy" panose="020B0903020102020204" pitchFamily="34" charset="0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kern="1200" dirty="0">
                          <a:solidFill>
                            <a:schemeClr val="tx1"/>
                          </a:solidFill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3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kern="1200" noProof="0" dirty="0">
                          <a:solidFill>
                            <a:schemeClr val="tx1"/>
                          </a:solidFill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4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5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ja-JP" sz="3200" b="0" i="0" u="none" strike="noStrike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6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7</a:t>
                      </a:r>
                    </a:p>
                    <a:p>
                      <a:pPr marL="0" marR="0" lvl="1" indent="0" algn="l" defTabSz="1042934" rtl="0" eaLnBrk="1" fontAlgn="ctr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8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12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13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7151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14</a:t>
                      </a: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15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16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17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18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21</a:t>
                      </a: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22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23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24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25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26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27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28</a:t>
                      </a: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+mn-ea"/>
                        <a:cs typeface="Kartika" panose="02020503030404060203" pitchFamily="18" charset="0"/>
                      </a:endParaRPr>
                    </a:p>
                  </a:txBody>
                  <a:tcPr marL="72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29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30</a:t>
                      </a:r>
                      <a:endParaRPr kumimoji="1" lang="en-US" altLang="ja-JP" sz="28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</a:t>
                      </a:r>
                      <a:endParaRPr kumimoji="1" lang="en-US" altLang="ja-JP" sz="2600" b="0" kern="1200" dirty="0">
                        <a:solidFill>
                          <a:schemeClr val="bg1">
                            <a:lumMod val="75000"/>
                          </a:schemeClr>
                        </a:solidFill>
                        <a:latin typeface="Franklin Gothic Heavy" panose="020B0903020102020204" pitchFamily="34" charset="0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2600" b="0" i="0" u="none" strike="noStrike" kern="1200" dirty="0">
                          <a:solidFill>
                            <a:srgbClr val="95B0DB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3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3" name="グループ化 2"/>
          <p:cNvGrpSpPr/>
          <p:nvPr/>
        </p:nvGrpSpPr>
        <p:grpSpPr>
          <a:xfrm>
            <a:off x="540700" y="1774800"/>
            <a:ext cx="9609525" cy="5335016"/>
            <a:chOff x="540700" y="1774800"/>
            <a:chExt cx="9609525" cy="5335016"/>
          </a:xfrm>
        </p:grpSpPr>
        <p:grpSp>
          <p:nvGrpSpPr>
            <p:cNvPr id="5" name="グループ化 4"/>
            <p:cNvGrpSpPr/>
            <p:nvPr/>
          </p:nvGrpSpPr>
          <p:grpSpPr>
            <a:xfrm>
              <a:off x="540700" y="1774800"/>
              <a:ext cx="9609525" cy="1018088"/>
              <a:chOff x="540700" y="1774800"/>
              <a:chExt cx="9609525" cy="1018088"/>
            </a:xfrm>
          </p:grpSpPr>
          <p:sp>
            <p:nvSpPr>
              <p:cNvPr id="2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1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3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55" name="グループ化 154"/>
            <p:cNvGrpSpPr/>
            <p:nvPr/>
          </p:nvGrpSpPr>
          <p:grpSpPr>
            <a:xfrm>
              <a:off x="540700" y="2864888"/>
              <a:ext cx="9609525" cy="1000800"/>
              <a:chOff x="540700" y="1774800"/>
              <a:chExt cx="9609525" cy="1018088"/>
            </a:xfrm>
          </p:grpSpPr>
          <p:sp>
            <p:nvSpPr>
              <p:cNvPr id="156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1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2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82" name="グループ化 181"/>
            <p:cNvGrpSpPr/>
            <p:nvPr/>
          </p:nvGrpSpPr>
          <p:grpSpPr>
            <a:xfrm>
              <a:off x="540700" y="3937773"/>
              <a:ext cx="9609525" cy="1000800"/>
              <a:chOff x="540700" y="1774800"/>
              <a:chExt cx="9609525" cy="1018088"/>
            </a:xfrm>
          </p:grpSpPr>
          <p:sp>
            <p:nvSpPr>
              <p:cNvPr id="183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8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9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0" name="グループ化 189"/>
            <p:cNvGrpSpPr/>
            <p:nvPr/>
          </p:nvGrpSpPr>
          <p:grpSpPr>
            <a:xfrm>
              <a:off x="540700" y="5010658"/>
              <a:ext cx="9609525" cy="1000800"/>
              <a:chOff x="540700" y="1774800"/>
              <a:chExt cx="9609525" cy="1018088"/>
            </a:xfrm>
          </p:grpSpPr>
          <p:sp>
            <p:nvSpPr>
              <p:cNvPr id="191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2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3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4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5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6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7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8" name="グループ化 197"/>
            <p:cNvGrpSpPr/>
            <p:nvPr/>
          </p:nvGrpSpPr>
          <p:grpSpPr>
            <a:xfrm>
              <a:off x="540700" y="6109016"/>
              <a:ext cx="9609525" cy="1000800"/>
              <a:chOff x="540700" y="1774800"/>
              <a:chExt cx="9609525" cy="1018088"/>
            </a:xfrm>
          </p:grpSpPr>
          <p:sp>
            <p:nvSpPr>
              <p:cNvPr id="199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0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6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8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9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9" name="テキスト ボックス 14">
            <a:extLst>
              <a:ext uri="{FF2B5EF4-FFF2-40B4-BE49-F238E27FC236}">
                <a16:creationId xmlns:a16="http://schemas.microsoft.com/office/drawing/2014/main" id="{A15514D9-A865-3310-6B01-D1CCF880ED4F}"/>
              </a:ext>
            </a:extLst>
          </p:cNvPr>
          <p:cNvSpPr txBox="1"/>
          <p:nvPr/>
        </p:nvSpPr>
        <p:spPr>
          <a:xfrm>
            <a:off x="1556825" y="756178"/>
            <a:ext cx="1845315" cy="554048"/>
          </a:xfrm>
          <a:prstGeom prst="rect">
            <a:avLst/>
          </a:prstGeom>
          <a:noFill/>
        </p:spPr>
        <p:txBody>
          <a:bodyPr wrap="square" lIns="91488" tIns="45745" rIns="91488" bIns="45745" rtlCol="0">
            <a:noAutofit/>
          </a:bodyPr>
          <a:lstStyle/>
          <a:p>
            <a:pPr>
              <a:spcAft>
                <a:spcPts val="0"/>
              </a:spcAft>
            </a:pPr>
            <a:r>
              <a:rPr lang="en-US" altLang="ja-JP" sz="3000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Heavy" panose="020B09030201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MARCH</a:t>
            </a: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CBB66429-3618-4C59-455B-E7FD8BCC1EAE}"/>
              </a:ext>
            </a:extLst>
          </p:cNvPr>
          <p:cNvCxnSpPr>
            <a:cxnSpLocks/>
          </p:cNvCxnSpPr>
          <p:nvPr/>
        </p:nvCxnSpPr>
        <p:spPr>
          <a:xfrm>
            <a:off x="1578256" y="1218262"/>
            <a:ext cx="15120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F9BAA7A-0E28-8BF6-0895-86128DFFAE31}"/>
              </a:ext>
            </a:extLst>
          </p:cNvPr>
          <p:cNvSpPr txBox="1"/>
          <p:nvPr/>
        </p:nvSpPr>
        <p:spPr>
          <a:xfrm>
            <a:off x="601557" y="128779"/>
            <a:ext cx="723276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6500" b="1" kern="100" dirty="0">
                <a:solidFill>
                  <a:prstClr val="white"/>
                </a:solidFill>
                <a:latin typeface="Avenir Next LT Pro" panose="020B0504020202020204" pitchFamily="34" charset="0"/>
                <a:ea typeface="游ゴシック" panose="020B0400000000000000" pitchFamily="50" charset="-128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4380037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BCB639C-784A-4831-9454-4C0634A70C82}"/>
              </a:ext>
            </a:extLst>
          </p:cNvPr>
          <p:cNvSpPr/>
          <p:nvPr/>
        </p:nvSpPr>
        <p:spPr>
          <a:xfrm>
            <a:off x="396700" y="1310816"/>
            <a:ext cx="9900000" cy="59400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22" name="表 1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3398074"/>
              </p:ext>
            </p:extLst>
          </p:nvPr>
        </p:nvGraphicFramePr>
        <p:xfrm>
          <a:off x="540000" y="1438275"/>
          <a:ext cx="9612001" cy="567406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73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30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32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335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日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3374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月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火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水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木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金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土</a:t>
                      </a:r>
                      <a:endParaRPr lang="ja-JP" sz="1600" b="1" dirty="0">
                        <a:solidFill>
                          <a:srgbClr val="0070C0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962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kern="1200" dirty="0">
                          <a:solidFill>
                            <a:srgbClr val="E5A3A8"/>
                          </a:solidFill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28</a:t>
                      </a:r>
                      <a:endParaRPr lang="en-US" altLang="ja-JP" sz="2600" b="0" dirty="0">
                        <a:solidFill>
                          <a:srgbClr val="E5A3A8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ja-JP" sz="3200" b="0" i="0" u="none" strike="noStrike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</a:t>
                      </a:r>
                      <a:endParaRPr lang="en-US" altLang="ja-JP" sz="1400" b="0" dirty="0">
                        <a:solidFill>
                          <a:srgbClr val="3962A5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4</a:t>
                      </a: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5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6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7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8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10</a:t>
                      </a:r>
                      <a:endParaRPr lang="en-US" altLang="ja-JP" sz="1400" b="0" dirty="0">
                        <a:solidFill>
                          <a:srgbClr val="3962A5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7151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11</a:t>
                      </a: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12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13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14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15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16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17</a:t>
                      </a:r>
                      <a:endParaRPr lang="en-US" altLang="ja-JP" sz="1400" b="0" dirty="0">
                        <a:solidFill>
                          <a:srgbClr val="3962A5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18</a:t>
                      </a: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19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20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22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23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24</a:t>
                      </a:r>
                      <a:endParaRPr lang="en-US" altLang="ja-JP" sz="1400" b="0" dirty="0">
                        <a:solidFill>
                          <a:srgbClr val="3962A5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25</a:t>
                      </a: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72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26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27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28</a:t>
                      </a:r>
                      <a:endParaRPr kumimoji="1" lang="en-US" altLang="ja-JP" sz="28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kern="1200" dirty="0">
                          <a:solidFill>
                            <a:srgbClr val="C33741"/>
                          </a:solidFill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kern="1200" dirty="0">
                          <a:solidFill>
                            <a:schemeClr val="tx1"/>
                          </a:solidFill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kern="1200" dirty="0">
                          <a:solidFill>
                            <a:srgbClr val="95B0DB"/>
                          </a:solidFill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</a:t>
                      </a:r>
                    </a:p>
                  </a:txBody>
                  <a:tcPr marL="72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3" name="グループ化 2"/>
          <p:cNvGrpSpPr/>
          <p:nvPr/>
        </p:nvGrpSpPr>
        <p:grpSpPr>
          <a:xfrm>
            <a:off x="540700" y="1774800"/>
            <a:ext cx="9609525" cy="5335016"/>
            <a:chOff x="540700" y="1774800"/>
            <a:chExt cx="9609525" cy="5335016"/>
          </a:xfrm>
        </p:grpSpPr>
        <p:grpSp>
          <p:nvGrpSpPr>
            <p:cNvPr id="5" name="グループ化 4"/>
            <p:cNvGrpSpPr/>
            <p:nvPr/>
          </p:nvGrpSpPr>
          <p:grpSpPr>
            <a:xfrm>
              <a:off x="540700" y="1774800"/>
              <a:ext cx="9609525" cy="1018088"/>
              <a:chOff x="540700" y="1774800"/>
              <a:chExt cx="9609525" cy="1018088"/>
            </a:xfrm>
          </p:grpSpPr>
          <p:sp>
            <p:nvSpPr>
              <p:cNvPr id="2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1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3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55" name="グループ化 154"/>
            <p:cNvGrpSpPr/>
            <p:nvPr/>
          </p:nvGrpSpPr>
          <p:grpSpPr>
            <a:xfrm>
              <a:off x="540700" y="2864888"/>
              <a:ext cx="9609525" cy="1000800"/>
              <a:chOff x="540700" y="1774800"/>
              <a:chExt cx="9609525" cy="1018088"/>
            </a:xfrm>
          </p:grpSpPr>
          <p:sp>
            <p:nvSpPr>
              <p:cNvPr id="156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1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2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82" name="グループ化 181"/>
            <p:cNvGrpSpPr/>
            <p:nvPr/>
          </p:nvGrpSpPr>
          <p:grpSpPr>
            <a:xfrm>
              <a:off x="540700" y="3937773"/>
              <a:ext cx="9609525" cy="1000800"/>
              <a:chOff x="540700" y="1774800"/>
              <a:chExt cx="9609525" cy="1018088"/>
            </a:xfrm>
          </p:grpSpPr>
          <p:sp>
            <p:nvSpPr>
              <p:cNvPr id="183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8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9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0" name="グループ化 189"/>
            <p:cNvGrpSpPr/>
            <p:nvPr/>
          </p:nvGrpSpPr>
          <p:grpSpPr>
            <a:xfrm>
              <a:off x="540700" y="5010658"/>
              <a:ext cx="9609525" cy="1000800"/>
              <a:chOff x="540700" y="1774800"/>
              <a:chExt cx="9609525" cy="1018088"/>
            </a:xfrm>
          </p:grpSpPr>
          <p:sp>
            <p:nvSpPr>
              <p:cNvPr id="191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2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3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4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5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6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7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8" name="グループ化 197"/>
            <p:cNvGrpSpPr/>
            <p:nvPr/>
          </p:nvGrpSpPr>
          <p:grpSpPr>
            <a:xfrm>
              <a:off x="540700" y="6109016"/>
              <a:ext cx="9609525" cy="1000800"/>
              <a:chOff x="540700" y="1774800"/>
              <a:chExt cx="9609525" cy="1018088"/>
            </a:xfrm>
          </p:grpSpPr>
          <p:sp>
            <p:nvSpPr>
              <p:cNvPr id="199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0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6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8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9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9" name="テキスト ボックス 14">
            <a:extLst>
              <a:ext uri="{FF2B5EF4-FFF2-40B4-BE49-F238E27FC236}">
                <a16:creationId xmlns:a16="http://schemas.microsoft.com/office/drawing/2014/main" id="{8FE5C011-FA9E-3F6E-14C3-514CC137417C}"/>
              </a:ext>
            </a:extLst>
          </p:cNvPr>
          <p:cNvSpPr txBox="1"/>
          <p:nvPr/>
        </p:nvSpPr>
        <p:spPr>
          <a:xfrm>
            <a:off x="1556825" y="756178"/>
            <a:ext cx="1845315" cy="554048"/>
          </a:xfrm>
          <a:prstGeom prst="rect">
            <a:avLst/>
          </a:prstGeom>
          <a:noFill/>
        </p:spPr>
        <p:txBody>
          <a:bodyPr wrap="square" lIns="91488" tIns="45745" rIns="91488" bIns="45745" rtlCol="0">
            <a:noAutofit/>
          </a:bodyPr>
          <a:lstStyle/>
          <a:p>
            <a:pPr>
              <a:spcAft>
                <a:spcPts val="0"/>
              </a:spcAft>
            </a:pPr>
            <a:r>
              <a:rPr lang="en-US" altLang="ja-JP" sz="3000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Heavy" panose="020B09030201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APRIL</a:t>
            </a: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7E4F8AC0-A7A1-8E3A-C3E7-47D646B8A76A}"/>
              </a:ext>
            </a:extLst>
          </p:cNvPr>
          <p:cNvCxnSpPr>
            <a:cxnSpLocks/>
          </p:cNvCxnSpPr>
          <p:nvPr/>
        </p:nvCxnSpPr>
        <p:spPr>
          <a:xfrm>
            <a:off x="1578256" y="1218262"/>
            <a:ext cx="12960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85F05285-F405-14AF-86F1-9F6527BE4B44}"/>
              </a:ext>
            </a:extLst>
          </p:cNvPr>
          <p:cNvSpPr txBox="1"/>
          <p:nvPr/>
        </p:nvSpPr>
        <p:spPr>
          <a:xfrm>
            <a:off x="601557" y="128779"/>
            <a:ext cx="723276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6500" b="1" kern="100" dirty="0">
                <a:solidFill>
                  <a:prstClr val="white"/>
                </a:solidFill>
                <a:latin typeface="Avenir Next LT Pro" panose="020B0504020202020204" pitchFamily="34" charset="0"/>
                <a:ea typeface="游ゴシック" panose="020B0400000000000000" pitchFamily="50" charset="-128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3198584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BCB639C-784A-4831-9454-4C0634A70C82}"/>
              </a:ext>
            </a:extLst>
          </p:cNvPr>
          <p:cNvSpPr/>
          <p:nvPr/>
        </p:nvSpPr>
        <p:spPr>
          <a:xfrm>
            <a:off x="396700" y="1310816"/>
            <a:ext cx="9900000" cy="59400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22" name="表 1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6908211"/>
              </p:ext>
            </p:extLst>
          </p:nvPr>
        </p:nvGraphicFramePr>
        <p:xfrm>
          <a:off x="540000" y="1438275"/>
          <a:ext cx="9612001" cy="567406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73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30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32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335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日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3374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月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火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水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木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金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土</a:t>
                      </a:r>
                      <a:endParaRPr lang="ja-JP" sz="1600" b="1" dirty="0">
                        <a:solidFill>
                          <a:srgbClr val="0070C0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962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600" b="0" dirty="0">
                          <a:solidFill>
                            <a:srgbClr val="E5A3A8"/>
                          </a:solidFill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25</a:t>
                      </a:r>
                      <a:endParaRPr lang="en-US" altLang="ja-JP" sz="2600" b="0" dirty="0">
                        <a:solidFill>
                          <a:srgbClr val="E5A3A8"/>
                        </a:solidFill>
                        <a:latin typeface="ＭＳ Ｐゴシック" panose="020B0600070205080204" pitchFamily="50" charset="-128"/>
                        <a:ea typeface="+mn-ea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26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27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28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noProof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</a:t>
                      </a:r>
                    </a:p>
                    <a:p>
                      <a:pPr marL="0" marR="0" lvl="1" indent="0" algn="l" defTabSz="1042934" rtl="0" eaLnBrk="1" fontAlgn="ctr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4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5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6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7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8</a:t>
                      </a:r>
                      <a:endParaRPr lang="en-US" altLang="ja-JP" sz="1400" b="0" dirty="0">
                        <a:solidFill>
                          <a:srgbClr val="3962A5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7151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9</a:t>
                      </a: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10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11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12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13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14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15</a:t>
                      </a:r>
                      <a:endParaRPr lang="en-US" altLang="ja-JP" sz="1400" b="0" dirty="0">
                        <a:solidFill>
                          <a:srgbClr val="3962A5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16</a:t>
                      </a: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17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18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22</a:t>
                      </a:r>
                      <a:endParaRPr lang="en-US" altLang="ja-JP" sz="1400" b="0" dirty="0">
                        <a:solidFill>
                          <a:srgbClr val="3962A5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23/30</a:t>
                      </a:r>
                    </a:p>
                  </a:txBody>
                  <a:tcPr marL="72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24/31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25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26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27</a:t>
                      </a:r>
                      <a:endParaRPr kumimoji="1" lang="en-US" altLang="ja-JP" sz="2600" b="0" kern="1200" dirty="0">
                        <a:solidFill>
                          <a:schemeClr val="tx1"/>
                        </a:solidFill>
                        <a:latin typeface="Franklin Gothic Heavy" panose="020B0903020102020204" pitchFamily="34" charset="0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28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3" name="グループ化 2"/>
          <p:cNvGrpSpPr/>
          <p:nvPr/>
        </p:nvGrpSpPr>
        <p:grpSpPr>
          <a:xfrm>
            <a:off x="540700" y="1774800"/>
            <a:ext cx="9609525" cy="5335016"/>
            <a:chOff x="540700" y="1774800"/>
            <a:chExt cx="9609525" cy="5335016"/>
          </a:xfrm>
        </p:grpSpPr>
        <p:grpSp>
          <p:nvGrpSpPr>
            <p:cNvPr id="5" name="グループ化 4"/>
            <p:cNvGrpSpPr/>
            <p:nvPr/>
          </p:nvGrpSpPr>
          <p:grpSpPr>
            <a:xfrm>
              <a:off x="540700" y="1774800"/>
              <a:ext cx="9609525" cy="1018088"/>
              <a:chOff x="540700" y="1774800"/>
              <a:chExt cx="9609525" cy="1018088"/>
            </a:xfrm>
          </p:grpSpPr>
          <p:sp>
            <p:nvSpPr>
              <p:cNvPr id="2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1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3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55" name="グループ化 154"/>
            <p:cNvGrpSpPr/>
            <p:nvPr/>
          </p:nvGrpSpPr>
          <p:grpSpPr>
            <a:xfrm>
              <a:off x="540700" y="2864888"/>
              <a:ext cx="9609525" cy="1000800"/>
              <a:chOff x="540700" y="1774800"/>
              <a:chExt cx="9609525" cy="1018088"/>
            </a:xfrm>
          </p:grpSpPr>
          <p:sp>
            <p:nvSpPr>
              <p:cNvPr id="156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1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2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82" name="グループ化 181"/>
            <p:cNvGrpSpPr/>
            <p:nvPr/>
          </p:nvGrpSpPr>
          <p:grpSpPr>
            <a:xfrm>
              <a:off x="540700" y="3937773"/>
              <a:ext cx="9609525" cy="1000800"/>
              <a:chOff x="540700" y="1774800"/>
              <a:chExt cx="9609525" cy="1018088"/>
            </a:xfrm>
          </p:grpSpPr>
          <p:sp>
            <p:nvSpPr>
              <p:cNvPr id="183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8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9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0" name="グループ化 189"/>
            <p:cNvGrpSpPr/>
            <p:nvPr/>
          </p:nvGrpSpPr>
          <p:grpSpPr>
            <a:xfrm>
              <a:off x="540700" y="5010658"/>
              <a:ext cx="9609525" cy="1000800"/>
              <a:chOff x="540700" y="1774800"/>
              <a:chExt cx="9609525" cy="1018088"/>
            </a:xfrm>
          </p:grpSpPr>
          <p:sp>
            <p:nvSpPr>
              <p:cNvPr id="191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2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3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4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5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6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7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8" name="グループ化 197"/>
            <p:cNvGrpSpPr/>
            <p:nvPr/>
          </p:nvGrpSpPr>
          <p:grpSpPr>
            <a:xfrm>
              <a:off x="540700" y="6109016"/>
              <a:ext cx="9609525" cy="1000800"/>
              <a:chOff x="540700" y="1774800"/>
              <a:chExt cx="9609525" cy="1018088"/>
            </a:xfrm>
          </p:grpSpPr>
          <p:sp>
            <p:nvSpPr>
              <p:cNvPr id="199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0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6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8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9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9" name="テキスト ボックス 14">
            <a:extLst>
              <a:ext uri="{FF2B5EF4-FFF2-40B4-BE49-F238E27FC236}">
                <a16:creationId xmlns:a16="http://schemas.microsoft.com/office/drawing/2014/main" id="{E3F323AF-B845-19D7-00B5-5521089A06E6}"/>
              </a:ext>
            </a:extLst>
          </p:cNvPr>
          <p:cNvSpPr txBox="1"/>
          <p:nvPr/>
        </p:nvSpPr>
        <p:spPr>
          <a:xfrm>
            <a:off x="1556825" y="756178"/>
            <a:ext cx="1845315" cy="554048"/>
          </a:xfrm>
          <a:prstGeom prst="rect">
            <a:avLst/>
          </a:prstGeom>
          <a:noFill/>
        </p:spPr>
        <p:txBody>
          <a:bodyPr wrap="square" lIns="91488" tIns="45745" rIns="91488" bIns="45745" rtlCol="0">
            <a:noAutofit/>
          </a:bodyPr>
          <a:lstStyle/>
          <a:p>
            <a:pPr>
              <a:spcAft>
                <a:spcPts val="0"/>
              </a:spcAft>
            </a:pPr>
            <a:r>
              <a:rPr lang="en-US" altLang="ja-JP" sz="3000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Heavy" panose="020B09030201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MAY</a:t>
            </a: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2FC531A4-1C83-F45E-7B26-33F6F70A9FFB}"/>
              </a:ext>
            </a:extLst>
          </p:cNvPr>
          <p:cNvCxnSpPr>
            <a:cxnSpLocks/>
          </p:cNvCxnSpPr>
          <p:nvPr/>
        </p:nvCxnSpPr>
        <p:spPr>
          <a:xfrm>
            <a:off x="1578256" y="1218262"/>
            <a:ext cx="936344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7551DB93-3267-D52E-C167-1771922DEFB4}"/>
              </a:ext>
            </a:extLst>
          </p:cNvPr>
          <p:cNvSpPr txBox="1"/>
          <p:nvPr/>
        </p:nvSpPr>
        <p:spPr>
          <a:xfrm>
            <a:off x="601557" y="128779"/>
            <a:ext cx="723276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6500" b="1" kern="100" dirty="0">
                <a:solidFill>
                  <a:prstClr val="white"/>
                </a:solidFill>
                <a:latin typeface="Avenir Next LT Pro" panose="020B0504020202020204" pitchFamily="34" charset="0"/>
                <a:ea typeface="游ゴシック" panose="020B0400000000000000" pitchFamily="50" charset="-128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9375041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BCB639C-784A-4831-9454-4C0634A70C82}"/>
              </a:ext>
            </a:extLst>
          </p:cNvPr>
          <p:cNvSpPr/>
          <p:nvPr/>
        </p:nvSpPr>
        <p:spPr>
          <a:xfrm>
            <a:off x="396700" y="1310816"/>
            <a:ext cx="9900000" cy="59400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22" name="表 1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5075079"/>
              </p:ext>
            </p:extLst>
          </p:nvPr>
        </p:nvGraphicFramePr>
        <p:xfrm>
          <a:off x="540000" y="1438275"/>
          <a:ext cx="9612001" cy="567406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73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30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32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335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日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3374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月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火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水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木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金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土</a:t>
                      </a:r>
                      <a:endParaRPr lang="ja-JP" sz="1600" b="1" dirty="0">
                        <a:solidFill>
                          <a:srgbClr val="0070C0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962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kern="1200" dirty="0">
                          <a:solidFill>
                            <a:srgbClr val="E5A3A8"/>
                          </a:solidFill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kern="1200" dirty="0">
                          <a:solidFill>
                            <a:schemeClr val="tx1"/>
                          </a:solidFill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kern="1200" dirty="0">
                          <a:solidFill>
                            <a:schemeClr val="tx1"/>
                          </a:solidFill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3</a:t>
                      </a:r>
                      <a:endParaRPr kumimoji="1" lang="en-US" altLang="ja-JP" sz="3200" b="0" i="0" u="none" strike="noStrike" kern="1200" dirty="0">
                        <a:solidFill>
                          <a:schemeClr val="tx1"/>
                        </a:solidFill>
                        <a:effectLst/>
                        <a:latin typeface="Franklin Gothic Heavy" panose="020B0903020102020204" pitchFamily="34" charset="0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kern="1200" noProof="0" dirty="0">
                          <a:solidFill>
                            <a:schemeClr val="tx1"/>
                          </a:solidFill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4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ja-JP" sz="3200" b="0" i="0" u="none" strike="noStrike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5</a:t>
                      </a:r>
                      <a:endParaRPr lang="en-US" altLang="ja-JP" sz="1400" b="0" dirty="0">
                        <a:solidFill>
                          <a:srgbClr val="3962A5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6</a:t>
                      </a:r>
                    </a:p>
                    <a:p>
                      <a:pPr marL="0" marR="0" lvl="1" indent="0" algn="l" defTabSz="1042934" rtl="0" eaLnBrk="1" fontAlgn="ctr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7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8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12</a:t>
                      </a:r>
                      <a:endParaRPr lang="en-US" altLang="ja-JP" sz="1400" b="0" dirty="0">
                        <a:solidFill>
                          <a:srgbClr val="3962A5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7151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13</a:t>
                      </a: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14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15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16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17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18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19</a:t>
                      </a:r>
                      <a:endParaRPr lang="en-US" altLang="ja-JP" sz="1400" b="0" dirty="0">
                        <a:solidFill>
                          <a:srgbClr val="3962A5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20</a:t>
                      </a: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21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22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23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24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25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26</a:t>
                      </a:r>
                      <a:endParaRPr lang="en-US" altLang="ja-JP" sz="1400" b="0" dirty="0">
                        <a:solidFill>
                          <a:srgbClr val="3962A5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27</a:t>
                      </a: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+mn-ea"/>
                        <a:cs typeface="Kartika" panose="02020503030404060203" pitchFamily="18" charset="0"/>
                      </a:endParaRPr>
                    </a:p>
                  </a:txBody>
                  <a:tcPr marL="72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28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29</a:t>
                      </a:r>
                      <a:endParaRPr kumimoji="1" lang="en-US" altLang="ja-JP" sz="28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</a:t>
                      </a:r>
                      <a:endParaRPr kumimoji="1" lang="en-US" altLang="ja-JP" sz="2600" b="0" kern="1200" dirty="0">
                        <a:solidFill>
                          <a:schemeClr val="bg1">
                            <a:lumMod val="75000"/>
                          </a:schemeClr>
                        </a:solidFill>
                        <a:latin typeface="Franklin Gothic Heavy" panose="020B0903020102020204" pitchFamily="34" charset="0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2600" b="0" i="0" u="none" strike="noStrike" kern="1200" dirty="0">
                          <a:solidFill>
                            <a:srgbClr val="95B0DB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3" name="グループ化 2"/>
          <p:cNvGrpSpPr/>
          <p:nvPr/>
        </p:nvGrpSpPr>
        <p:grpSpPr>
          <a:xfrm>
            <a:off x="540700" y="1774800"/>
            <a:ext cx="9609525" cy="5335016"/>
            <a:chOff x="540700" y="1774800"/>
            <a:chExt cx="9609525" cy="5335016"/>
          </a:xfrm>
        </p:grpSpPr>
        <p:grpSp>
          <p:nvGrpSpPr>
            <p:cNvPr id="5" name="グループ化 4"/>
            <p:cNvGrpSpPr/>
            <p:nvPr/>
          </p:nvGrpSpPr>
          <p:grpSpPr>
            <a:xfrm>
              <a:off x="540700" y="1774800"/>
              <a:ext cx="9609525" cy="1018088"/>
              <a:chOff x="540700" y="1774800"/>
              <a:chExt cx="9609525" cy="1018088"/>
            </a:xfrm>
          </p:grpSpPr>
          <p:sp>
            <p:nvSpPr>
              <p:cNvPr id="2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1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3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55" name="グループ化 154"/>
            <p:cNvGrpSpPr/>
            <p:nvPr/>
          </p:nvGrpSpPr>
          <p:grpSpPr>
            <a:xfrm>
              <a:off x="540700" y="2864888"/>
              <a:ext cx="9609525" cy="1000800"/>
              <a:chOff x="540700" y="1774800"/>
              <a:chExt cx="9609525" cy="1018088"/>
            </a:xfrm>
          </p:grpSpPr>
          <p:sp>
            <p:nvSpPr>
              <p:cNvPr id="156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1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2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82" name="グループ化 181"/>
            <p:cNvGrpSpPr/>
            <p:nvPr/>
          </p:nvGrpSpPr>
          <p:grpSpPr>
            <a:xfrm>
              <a:off x="540700" y="3937773"/>
              <a:ext cx="9609525" cy="1000800"/>
              <a:chOff x="540700" y="1774800"/>
              <a:chExt cx="9609525" cy="1018088"/>
            </a:xfrm>
          </p:grpSpPr>
          <p:sp>
            <p:nvSpPr>
              <p:cNvPr id="183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8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9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0" name="グループ化 189"/>
            <p:cNvGrpSpPr/>
            <p:nvPr/>
          </p:nvGrpSpPr>
          <p:grpSpPr>
            <a:xfrm>
              <a:off x="540700" y="5010658"/>
              <a:ext cx="9609525" cy="1000800"/>
              <a:chOff x="540700" y="1774800"/>
              <a:chExt cx="9609525" cy="1018088"/>
            </a:xfrm>
          </p:grpSpPr>
          <p:sp>
            <p:nvSpPr>
              <p:cNvPr id="191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2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3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4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5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6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7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8" name="グループ化 197"/>
            <p:cNvGrpSpPr/>
            <p:nvPr/>
          </p:nvGrpSpPr>
          <p:grpSpPr>
            <a:xfrm>
              <a:off x="540700" y="6109016"/>
              <a:ext cx="9609525" cy="1000800"/>
              <a:chOff x="540700" y="1774800"/>
              <a:chExt cx="9609525" cy="1018088"/>
            </a:xfrm>
          </p:grpSpPr>
          <p:sp>
            <p:nvSpPr>
              <p:cNvPr id="199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0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6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8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9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9" name="テキスト ボックス 14">
            <a:extLst>
              <a:ext uri="{FF2B5EF4-FFF2-40B4-BE49-F238E27FC236}">
                <a16:creationId xmlns:a16="http://schemas.microsoft.com/office/drawing/2014/main" id="{B44E4BF8-2015-F815-4E8B-55D9307F3F31}"/>
              </a:ext>
            </a:extLst>
          </p:cNvPr>
          <p:cNvSpPr txBox="1"/>
          <p:nvPr/>
        </p:nvSpPr>
        <p:spPr>
          <a:xfrm>
            <a:off x="1556825" y="756178"/>
            <a:ext cx="1845315" cy="554048"/>
          </a:xfrm>
          <a:prstGeom prst="rect">
            <a:avLst/>
          </a:prstGeom>
          <a:noFill/>
        </p:spPr>
        <p:txBody>
          <a:bodyPr wrap="square" lIns="91488" tIns="45745" rIns="91488" bIns="45745" rtlCol="0">
            <a:noAutofit/>
          </a:bodyPr>
          <a:lstStyle/>
          <a:p>
            <a:pPr>
              <a:spcAft>
                <a:spcPts val="0"/>
              </a:spcAft>
            </a:pPr>
            <a:r>
              <a:rPr lang="en-US" altLang="ja-JP" sz="3000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Heavy" panose="020B09030201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JUNE</a:t>
            </a: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698B2F55-21FF-5F98-D2FF-9CF4B8A4A395}"/>
              </a:ext>
            </a:extLst>
          </p:cNvPr>
          <p:cNvCxnSpPr>
            <a:cxnSpLocks/>
          </p:cNvCxnSpPr>
          <p:nvPr/>
        </p:nvCxnSpPr>
        <p:spPr>
          <a:xfrm>
            <a:off x="1578256" y="1218262"/>
            <a:ext cx="10800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F0199E1-8A0A-BE49-CD51-21D3AE4D591F}"/>
              </a:ext>
            </a:extLst>
          </p:cNvPr>
          <p:cNvSpPr txBox="1"/>
          <p:nvPr/>
        </p:nvSpPr>
        <p:spPr>
          <a:xfrm>
            <a:off x="601557" y="128779"/>
            <a:ext cx="723276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6500" b="1" kern="100" dirty="0">
                <a:solidFill>
                  <a:prstClr val="white"/>
                </a:solidFill>
                <a:latin typeface="Avenir Next LT Pro" panose="020B0504020202020204" pitchFamily="34" charset="0"/>
                <a:ea typeface="游ゴシック" panose="020B0400000000000000" pitchFamily="50" charset="-128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9380291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BCB639C-784A-4831-9454-4C0634A70C82}"/>
              </a:ext>
            </a:extLst>
          </p:cNvPr>
          <p:cNvSpPr/>
          <p:nvPr/>
        </p:nvSpPr>
        <p:spPr>
          <a:xfrm>
            <a:off x="396700" y="1310816"/>
            <a:ext cx="9900000" cy="59400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22" name="表 1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160011"/>
              </p:ext>
            </p:extLst>
          </p:nvPr>
        </p:nvGraphicFramePr>
        <p:xfrm>
          <a:off x="540000" y="1438275"/>
          <a:ext cx="9612001" cy="567406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73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30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32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335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日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3374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月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火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水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木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金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土</a:t>
                      </a:r>
                      <a:endParaRPr lang="ja-JP" sz="1600" b="1" dirty="0">
                        <a:solidFill>
                          <a:srgbClr val="0070C0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962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kern="1200" dirty="0">
                          <a:solidFill>
                            <a:srgbClr val="E5A3A8"/>
                          </a:solidFill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27</a:t>
                      </a:r>
                      <a:endParaRPr lang="en-US" altLang="ja-JP" sz="2600" b="0" dirty="0">
                        <a:solidFill>
                          <a:srgbClr val="E5A3A8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28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</a:t>
                      </a:r>
                      <a:endParaRPr kumimoji="1" lang="en-US" altLang="ja-JP" sz="3200" b="0" i="0" u="none" strike="noStrike" kern="1200" dirty="0">
                        <a:solidFill>
                          <a:schemeClr val="tx1"/>
                        </a:solidFill>
                        <a:effectLst/>
                        <a:latin typeface="Franklin Gothic Heavy" panose="020B0903020102020204" pitchFamily="34" charset="0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ja-JP" sz="3200" b="0" i="0" u="none" strike="noStrike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</a:t>
                      </a:r>
                      <a:endParaRPr lang="en-US" altLang="ja-JP" sz="1400" b="0" dirty="0">
                        <a:solidFill>
                          <a:srgbClr val="3962A5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4</a:t>
                      </a:r>
                    </a:p>
                    <a:p>
                      <a:pPr marL="0" marR="0" lvl="1" indent="0" algn="l" defTabSz="1042934" rtl="0" eaLnBrk="1" fontAlgn="ctr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5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6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7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8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10</a:t>
                      </a:r>
                      <a:endParaRPr lang="en-US" altLang="ja-JP" sz="1400" b="0" dirty="0">
                        <a:solidFill>
                          <a:srgbClr val="3962A5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7151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11</a:t>
                      </a: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12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13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14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15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16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17</a:t>
                      </a:r>
                      <a:endParaRPr lang="en-US" altLang="ja-JP" sz="1400" b="0" dirty="0">
                        <a:solidFill>
                          <a:srgbClr val="3962A5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18</a:t>
                      </a: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22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23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24</a:t>
                      </a:r>
                      <a:endParaRPr lang="en-US" altLang="ja-JP" sz="1400" b="0" dirty="0">
                        <a:solidFill>
                          <a:srgbClr val="3962A5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25</a:t>
                      </a:r>
                    </a:p>
                  </a:txBody>
                  <a:tcPr marL="72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26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27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28</a:t>
                      </a:r>
                      <a:endParaRPr kumimoji="1" lang="en-US" altLang="ja-JP" sz="28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kern="1200" dirty="0">
                          <a:solidFill>
                            <a:schemeClr val="tx1"/>
                          </a:solidFill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3" name="グループ化 2"/>
          <p:cNvGrpSpPr/>
          <p:nvPr/>
        </p:nvGrpSpPr>
        <p:grpSpPr>
          <a:xfrm>
            <a:off x="540700" y="1774800"/>
            <a:ext cx="9609525" cy="5335016"/>
            <a:chOff x="540700" y="1774800"/>
            <a:chExt cx="9609525" cy="5335016"/>
          </a:xfrm>
        </p:grpSpPr>
        <p:grpSp>
          <p:nvGrpSpPr>
            <p:cNvPr id="5" name="グループ化 4"/>
            <p:cNvGrpSpPr/>
            <p:nvPr/>
          </p:nvGrpSpPr>
          <p:grpSpPr>
            <a:xfrm>
              <a:off x="540700" y="1774800"/>
              <a:ext cx="9609525" cy="1018088"/>
              <a:chOff x="540700" y="1774800"/>
              <a:chExt cx="9609525" cy="1018088"/>
            </a:xfrm>
          </p:grpSpPr>
          <p:sp>
            <p:nvSpPr>
              <p:cNvPr id="2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1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3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55" name="グループ化 154"/>
            <p:cNvGrpSpPr/>
            <p:nvPr/>
          </p:nvGrpSpPr>
          <p:grpSpPr>
            <a:xfrm>
              <a:off x="540700" y="2864888"/>
              <a:ext cx="9609525" cy="1000800"/>
              <a:chOff x="540700" y="1774800"/>
              <a:chExt cx="9609525" cy="1018088"/>
            </a:xfrm>
          </p:grpSpPr>
          <p:sp>
            <p:nvSpPr>
              <p:cNvPr id="156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1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2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82" name="グループ化 181"/>
            <p:cNvGrpSpPr/>
            <p:nvPr/>
          </p:nvGrpSpPr>
          <p:grpSpPr>
            <a:xfrm>
              <a:off x="540700" y="3937773"/>
              <a:ext cx="9609525" cy="1000800"/>
              <a:chOff x="540700" y="1774800"/>
              <a:chExt cx="9609525" cy="1018088"/>
            </a:xfrm>
          </p:grpSpPr>
          <p:sp>
            <p:nvSpPr>
              <p:cNvPr id="183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8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9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0" name="グループ化 189"/>
            <p:cNvGrpSpPr/>
            <p:nvPr/>
          </p:nvGrpSpPr>
          <p:grpSpPr>
            <a:xfrm>
              <a:off x="540700" y="5010658"/>
              <a:ext cx="9609525" cy="1000800"/>
              <a:chOff x="540700" y="1774800"/>
              <a:chExt cx="9609525" cy="1018088"/>
            </a:xfrm>
          </p:grpSpPr>
          <p:sp>
            <p:nvSpPr>
              <p:cNvPr id="191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2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3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4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5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96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7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8" name="グループ化 197"/>
            <p:cNvGrpSpPr/>
            <p:nvPr/>
          </p:nvGrpSpPr>
          <p:grpSpPr>
            <a:xfrm>
              <a:off x="540700" y="6109016"/>
              <a:ext cx="9609525" cy="1000800"/>
              <a:chOff x="540700" y="1774800"/>
              <a:chExt cx="9609525" cy="1018088"/>
            </a:xfrm>
          </p:grpSpPr>
          <p:sp>
            <p:nvSpPr>
              <p:cNvPr id="199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0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6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8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9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9" name="テキスト ボックス 14">
            <a:extLst>
              <a:ext uri="{FF2B5EF4-FFF2-40B4-BE49-F238E27FC236}">
                <a16:creationId xmlns:a16="http://schemas.microsoft.com/office/drawing/2014/main" id="{CC7E5A5F-C843-4DAC-79B8-9F79375B8A25}"/>
              </a:ext>
            </a:extLst>
          </p:cNvPr>
          <p:cNvSpPr txBox="1"/>
          <p:nvPr/>
        </p:nvSpPr>
        <p:spPr>
          <a:xfrm>
            <a:off x="1556825" y="756178"/>
            <a:ext cx="1845315" cy="554048"/>
          </a:xfrm>
          <a:prstGeom prst="rect">
            <a:avLst/>
          </a:prstGeom>
          <a:noFill/>
        </p:spPr>
        <p:txBody>
          <a:bodyPr wrap="square" lIns="91488" tIns="45745" rIns="91488" bIns="45745" rtlCol="0">
            <a:noAutofit/>
          </a:bodyPr>
          <a:lstStyle/>
          <a:p>
            <a:pPr>
              <a:spcAft>
                <a:spcPts val="0"/>
              </a:spcAft>
            </a:pPr>
            <a:r>
              <a:rPr lang="en-US" altLang="ja-JP" sz="3000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Heavy" panose="020B09030201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JULY</a:t>
            </a: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44CA8553-FB3C-1FC3-A485-D85955B82DC0}"/>
              </a:ext>
            </a:extLst>
          </p:cNvPr>
          <p:cNvCxnSpPr>
            <a:cxnSpLocks/>
          </p:cNvCxnSpPr>
          <p:nvPr/>
        </p:nvCxnSpPr>
        <p:spPr>
          <a:xfrm>
            <a:off x="1578256" y="1218262"/>
            <a:ext cx="10080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F354AFEC-046B-ACD4-7289-872EED0B9721}"/>
              </a:ext>
            </a:extLst>
          </p:cNvPr>
          <p:cNvSpPr txBox="1"/>
          <p:nvPr/>
        </p:nvSpPr>
        <p:spPr>
          <a:xfrm>
            <a:off x="601557" y="128779"/>
            <a:ext cx="723275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6500" b="1" kern="100" dirty="0">
                <a:solidFill>
                  <a:prstClr val="white"/>
                </a:solidFill>
                <a:latin typeface="Avenir Next LT Pro" panose="020B0504020202020204" pitchFamily="34" charset="0"/>
                <a:ea typeface="游ゴシック" panose="020B0400000000000000" pitchFamily="50" charset="-128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41853443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BCB639C-784A-4831-9454-4C0634A70C82}"/>
              </a:ext>
            </a:extLst>
          </p:cNvPr>
          <p:cNvSpPr/>
          <p:nvPr/>
        </p:nvSpPr>
        <p:spPr>
          <a:xfrm>
            <a:off x="396700" y="1310816"/>
            <a:ext cx="9900000" cy="59400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22" name="表 1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0878603"/>
              </p:ext>
            </p:extLst>
          </p:nvPr>
        </p:nvGraphicFramePr>
        <p:xfrm>
          <a:off x="540000" y="1438275"/>
          <a:ext cx="9612001" cy="567406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73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30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32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335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日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3374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月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火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水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木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金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土</a:t>
                      </a:r>
                      <a:endParaRPr lang="ja-JP" sz="1600" b="1" dirty="0">
                        <a:solidFill>
                          <a:srgbClr val="0070C0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962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1</a:t>
                      </a: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+mn-ea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</a:t>
                      </a:r>
                      <a:endParaRPr lang="en-US" altLang="ja-JP" sz="32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+mn-ea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3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+mn-ea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4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5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6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ja-JP" sz="3200" b="0" i="0" u="none" strike="noStrike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7</a:t>
                      </a:r>
                      <a:endParaRPr lang="en-US" altLang="ja-JP" sz="1400" b="0" dirty="0">
                        <a:solidFill>
                          <a:srgbClr val="3962A5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8</a:t>
                      </a: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9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+mn-ea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12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13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14</a:t>
                      </a:r>
                      <a:endParaRPr lang="en-US" altLang="ja-JP" sz="1400" b="0" dirty="0">
                        <a:solidFill>
                          <a:srgbClr val="3962A5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7151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15</a:t>
                      </a: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16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17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18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19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20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21</a:t>
                      </a:r>
                      <a:endParaRPr lang="en-US" altLang="ja-JP" sz="1400" b="0" dirty="0">
                        <a:solidFill>
                          <a:srgbClr val="3962A5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22</a:t>
                      </a: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23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24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25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26</a:t>
                      </a:r>
                      <a:endParaRPr kumimoji="1" lang="en-US" altLang="ja-JP" sz="2600" b="0" i="0" u="none" strike="noStrike" kern="12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Franklin Gothic Heavy" panose="020B0903020102020204" pitchFamily="34" charset="0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27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28</a:t>
                      </a:r>
                      <a:endParaRPr lang="en-US" altLang="ja-JP" sz="1400" b="0" dirty="0">
                        <a:solidFill>
                          <a:srgbClr val="3962A5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33741"/>
                          </a:solidFill>
                          <a:effectLst/>
                          <a:uLnTx/>
                          <a:uFillTx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29</a:t>
                      </a:r>
                    </a:p>
                  </a:txBody>
                  <a:tcPr marL="72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30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31</a:t>
                      </a:r>
                      <a:endParaRPr lang="en-US" altLang="ja-JP" sz="3200" b="0" dirty="0">
                        <a:solidFill>
                          <a:srgbClr val="000000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</a:t>
                      </a:r>
                      <a:endParaRPr kumimoji="1" lang="en-US" altLang="ja-JP" sz="2600" b="0" i="0" u="none" strike="noStrike" kern="12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Franklin Gothic Heavy" panose="020B0903020102020204" pitchFamily="34" charset="0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2600" b="0" i="0" u="none" strike="noStrike" kern="1200" dirty="0">
                          <a:solidFill>
                            <a:srgbClr val="95B0DB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4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3" name="グループ化 2"/>
          <p:cNvGrpSpPr/>
          <p:nvPr/>
        </p:nvGrpSpPr>
        <p:grpSpPr>
          <a:xfrm>
            <a:off x="540700" y="1774800"/>
            <a:ext cx="9609525" cy="5335016"/>
            <a:chOff x="540700" y="1774800"/>
            <a:chExt cx="9609525" cy="5335016"/>
          </a:xfrm>
        </p:grpSpPr>
        <p:grpSp>
          <p:nvGrpSpPr>
            <p:cNvPr id="5" name="グループ化 4"/>
            <p:cNvGrpSpPr/>
            <p:nvPr/>
          </p:nvGrpSpPr>
          <p:grpSpPr>
            <a:xfrm>
              <a:off x="540700" y="1774800"/>
              <a:ext cx="9609525" cy="1018088"/>
              <a:chOff x="540700" y="1774800"/>
              <a:chExt cx="9609525" cy="1018088"/>
            </a:xfrm>
          </p:grpSpPr>
          <p:sp>
            <p:nvSpPr>
              <p:cNvPr id="2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1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3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55" name="グループ化 154"/>
            <p:cNvGrpSpPr/>
            <p:nvPr/>
          </p:nvGrpSpPr>
          <p:grpSpPr>
            <a:xfrm>
              <a:off x="540700" y="2864888"/>
              <a:ext cx="9609525" cy="1000800"/>
              <a:chOff x="540700" y="1774800"/>
              <a:chExt cx="9609525" cy="1018088"/>
            </a:xfrm>
          </p:grpSpPr>
          <p:sp>
            <p:nvSpPr>
              <p:cNvPr id="156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1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2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82" name="グループ化 181"/>
            <p:cNvGrpSpPr/>
            <p:nvPr/>
          </p:nvGrpSpPr>
          <p:grpSpPr>
            <a:xfrm>
              <a:off x="540700" y="3937773"/>
              <a:ext cx="9609525" cy="1000800"/>
              <a:chOff x="540700" y="1774800"/>
              <a:chExt cx="9609525" cy="1018088"/>
            </a:xfrm>
          </p:grpSpPr>
          <p:sp>
            <p:nvSpPr>
              <p:cNvPr id="183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8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9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0" name="グループ化 189"/>
            <p:cNvGrpSpPr/>
            <p:nvPr/>
          </p:nvGrpSpPr>
          <p:grpSpPr>
            <a:xfrm>
              <a:off x="540700" y="5010658"/>
              <a:ext cx="9609525" cy="1000800"/>
              <a:chOff x="540700" y="1774800"/>
              <a:chExt cx="9609525" cy="1018088"/>
            </a:xfrm>
          </p:grpSpPr>
          <p:sp>
            <p:nvSpPr>
              <p:cNvPr id="191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2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3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4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5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6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7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8" name="グループ化 197"/>
            <p:cNvGrpSpPr/>
            <p:nvPr/>
          </p:nvGrpSpPr>
          <p:grpSpPr>
            <a:xfrm>
              <a:off x="540700" y="6109016"/>
              <a:ext cx="9609525" cy="1000800"/>
              <a:chOff x="540700" y="1774800"/>
              <a:chExt cx="9609525" cy="1018088"/>
            </a:xfrm>
          </p:grpSpPr>
          <p:sp>
            <p:nvSpPr>
              <p:cNvPr id="199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0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6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8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9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9" name="テキスト ボックス 14">
            <a:extLst>
              <a:ext uri="{FF2B5EF4-FFF2-40B4-BE49-F238E27FC236}">
                <a16:creationId xmlns:a16="http://schemas.microsoft.com/office/drawing/2014/main" id="{BB8C88D1-B75E-FE4F-D0CC-DDD8F1414FEA}"/>
              </a:ext>
            </a:extLst>
          </p:cNvPr>
          <p:cNvSpPr txBox="1"/>
          <p:nvPr/>
        </p:nvSpPr>
        <p:spPr>
          <a:xfrm>
            <a:off x="1556825" y="756178"/>
            <a:ext cx="1845315" cy="554048"/>
          </a:xfrm>
          <a:prstGeom prst="rect">
            <a:avLst/>
          </a:prstGeom>
          <a:noFill/>
        </p:spPr>
        <p:txBody>
          <a:bodyPr wrap="square" lIns="91488" tIns="45745" rIns="91488" bIns="45745" rtlCol="0">
            <a:noAutofit/>
          </a:bodyPr>
          <a:lstStyle/>
          <a:p>
            <a:pPr>
              <a:spcAft>
                <a:spcPts val="0"/>
              </a:spcAft>
            </a:pPr>
            <a:r>
              <a:rPr lang="en-US" altLang="ja-JP" sz="3000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Heavy" panose="020B09030201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AUGUST</a:t>
            </a: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3C2AAF0B-5A11-5D5A-F074-90D95A7075F5}"/>
              </a:ext>
            </a:extLst>
          </p:cNvPr>
          <p:cNvCxnSpPr>
            <a:cxnSpLocks/>
          </p:cNvCxnSpPr>
          <p:nvPr/>
        </p:nvCxnSpPr>
        <p:spPr>
          <a:xfrm>
            <a:off x="1578256" y="1218262"/>
            <a:ext cx="15840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79C096F-9630-13B8-DA59-F384ADBFF977}"/>
              </a:ext>
            </a:extLst>
          </p:cNvPr>
          <p:cNvSpPr txBox="1"/>
          <p:nvPr/>
        </p:nvSpPr>
        <p:spPr>
          <a:xfrm>
            <a:off x="601557" y="128779"/>
            <a:ext cx="723275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6500" b="1" kern="100" dirty="0">
                <a:solidFill>
                  <a:prstClr val="white"/>
                </a:solidFill>
                <a:latin typeface="Avenir Next LT Pro" panose="020B0504020202020204" pitchFamily="34" charset="0"/>
                <a:ea typeface="游ゴシック" panose="020B0400000000000000" pitchFamily="50" charset="-128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36430568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BCB639C-784A-4831-9454-4C0634A70C82}"/>
              </a:ext>
            </a:extLst>
          </p:cNvPr>
          <p:cNvSpPr/>
          <p:nvPr/>
        </p:nvSpPr>
        <p:spPr>
          <a:xfrm>
            <a:off x="396700" y="1310816"/>
            <a:ext cx="9900000" cy="59400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22" name="表 1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6599743"/>
              </p:ext>
            </p:extLst>
          </p:nvPr>
        </p:nvGraphicFramePr>
        <p:xfrm>
          <a:off x="540000" y="1438275"/>
          <a:ext cx="9612001" cy="567406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73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30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32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335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日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3374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月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火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水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木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金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土</a:t>
                      </a:r>
                      <a:endParaRPr lang="ja-JP" sz="1600" b="1" dirty="0">
                        <a:solidFill>
                          <a:srgbClr val="0070C0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962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rgbClr val="E5A3A8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29</a:t>
                      </a:r>
                    </a:p>
                    <a:p>
                      <a:pPr marL="0" marR="0" lvl="1" indent="0" algn="l" defTabSz="1042934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26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ja-JP" sz="3200" b="0" i="0" u="none" strike="noStrike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4</a:t>
                      </a:r>
                      <a:endParaRPr lang="en-US" altLang="ja-JP" sz="1400" b="0" dirty="0">
                        <a:solidFill>
                          <a:srgbClr val="3962A5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5</a:t>
                      </a:r>
                    </a:p>
                    <a:p>
                      <a:pPr marL="0" marR="0" lvl="1" indent="0" algn="l" defTabSz="1042934" rtl="0" eaLnBrk="1" fontAlgn="ctr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6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7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8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9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10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11</a:t>
                      </a:r>
                      <a:endParaRPr lang="en-US" altLang="ja-JP" sz="1400" b="0" dirty="0">
                        <a:solidFill>
                          <a:srgbClr val="3962A5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7151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12</a:t>
                      </a: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13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14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15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16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17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18</a:t>
                      </a:r>
                      <a:endParaRPr lang="en-US" altLang="ja-JP" sz="1400" b="0" dirty="0">
                        <a:solidFill>
                          <a:srgbClr val="3962A5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19</a:t>
                      </a: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20</a:t>
                      </a: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21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22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23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24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3962A5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25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C3374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26</a:t>
                      </a:r>
                      <a:endParaRPr lang="en-US" altLang="ja-JP" sz="1400" b="0" dirty="0">
                        <a:solidFill>
                          <a:srgbClr val="C3374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27</a:t>
                      </a: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28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2600" b="0" i="0" u="none" strike="noStrike" kern="1200" dirty="0">
                          <a:solidFill>
                            <a:srgbClr val="95B0DB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3" name="グループ化 2"/>
          <p:cNvGrpSpPr/>
          <p:nvPr/>
        </p:nvGrpSpPr>
        <p:grpSpPr>
          <a:xfrm>
            <a:off x="540700" y="1774800"/>
            <a:ext cx="9609525" cy="5335016"/>
            <a:chOff x="540700" y="1774800"/>
            <a:chExt cx="9609525" cy="5335016"/>
          </a:xfrm>
        </p:grpSpPr>
        <p:grpSp>
          <p:nvGrpSpPr>
            <p:cNvPr id="5" name="グループ化 4"/>
            <p:cNvGrpSpPr/>
            <p:nvPr/>
          </p:nvGrpSpPr>
          <p:grpSpPr>
            <a:xfrm>
              <a:off x="540700" y="1774800"/>
              <a:ext cx="9609525" cy="1018088"/>
              <a:chOff x="540700" y="1774800"/>
              <a:chExt cx="9609525" cy="1018088"/>
            </a:xfrm>
          </p:grpSpPr>
          <p:sp>
            <p:nvSpPr>
              <p:cNvPr id="2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1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3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55" name="グループ化 154"/>
            <p:cNvGrpSpPr/>
            <p:nvPr/>
          </p:nvGrpSpPr>
          <p:grpSpPr>
            <a:xfrm>
              <a:off x="540700" y="2864888"/>
              <a:ext cx="9609525" cy="1000800"/>
              <a:chOff x="540700" y="1774800"/>
              <a:chExt cx="9609525" cy="1018088"/>
            </a:xfrm>
          </p:grpSpPr>
          <p:sp>
            <p:nvSpPr>
              <p:cNvPr id="156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1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2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82" name="グループ化 181"/>
            <p:cNvGrpSpPr/>
            <p:nvPr/>
          </p:nvGrpSpPr>
          <p:grpSpPr>
            <a:xfrm>
              <a:off x="540700" y="3937773"/>
              <a:ext cx="9609525" cy="1000800"/>
              <a:chOff x="540700" y="1774800"/>
              <a:chExt cx="9609525" cy="1018088"/>
            </a:xfrm>
          </p:grpSpPr>
          <p:sp>
            <p:nvSpPr>
              <p:cNvPr id="183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8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9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0" name="グループ化 189"/>
            <p:cNvGrpSpPr/>
            <p:nvPr/>
          </p:nvGrpSpPr>
          <p:grpSpPr>
            <a:xfrm>
              <a:off x="540700" y="5010658"/>
              <a:ext cx="9609525" cy="1000800"/>
              <a:chOff x="540700" y="1774800"/>
              <a:chExt cx="9609525" cy="1018088"/>
            </a:xfrm>
          </p:grpSpPr>
          <p:sp>
            <p:nvSpPr>
              <p:cNvPr id="191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2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3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4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5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6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7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8" name="グループ化 197"/>
            <p:cNvGrpSpPr/>
            <p:nvPr/>
          </p:nvGrpSpPr>
          <p:grpSpPr>
            <a:xfrm>
              <a:off x="540700" y="6109016"/>
              <a:ext cx="9609525" cy="1000800"/>
              <a:chOff x="540700" y="1774800"/>
              <a:chExt cx="9609525" cy="1018088"/>
            </a:xfrm>
          </p:grpSpPr>
          <p:sp>
            <p:nvSpPr>
              <p:cNvPr id="199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0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6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8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9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9" name="テキスト ボックス 14">
            <a:extLst>
              <a:ext uri="{FF2B5EF4-FFF2-40B4-BE49-F238E27FC236}">
                <a16:creationId xmlns:a16="http://schemas.microsoft.com/office/drawing/2014/main" id="{CC36141B-C232-D7C7-9AD7-171D5BDB69A8}"/>
              </a:ext>
            </a:extLst>
          </p:cNvPr>
          <p:cNvSpPr txBox="1"/>
          <p:nvPr/>
        </p:nvSpPr>
        <p:spPr>
          <a:xfrm>
            <a:off x="1556825" y="756178"/>
            <a:ext cx="2850307" cy="554048"/>
          </a:xfrm>
          <a:prstGeom prst="rect">
            <a:avLst/>
          </a:prstGeom>
          <a:noFill/>
        </p:spPr>
        <p:txBody>
          <a:bodyPr wrap="square" lIns="91488" tIns="45745" rIns="91488" bIns="45745" rtlCol="0">
            <a:noAutofit/>
          </a:bodyPr>
          <a:lstStyle/>
          <a:p>
            <a:pPr>
              <a:spcAft>
                <a:spcPts val="0"/>
              </a:spcAft>
            </a:pPr>
            <a:r>
              <a:rPr lang="en-US" altLang="ja-JP" sz="3000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Heavy" panose="020B09030201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SEPTEMBER</a:t>
            </a: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8873FFC0-7906-69C7-1935-8695B9D3656C}"/>
              </a:ext>
            </a:extLst>
          </p:cNvPr>
          <p:cNvCxnSpPr>
            <a:cxnSpLocks/>
          </p:cNvCxnSpPr>
          <p:nvPr/>
        </p:nvCxnSpPr>
        <p:spPr>
          <a:xfrm>
            <a:off x="1578256" y="1218262"/>
            <a:ext cx="23400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8898C50F-F662-11AB-3B9E-5ECE247A4E04}"/>
              </a:ext>
            </a:extLst>
          </p:cNvPr>
          <p:cNvSpPr txBox="1"/>
          <p:nvPr/>
        </p:nvSpPr>
        <p:spPr>
          <a:xfrm>
            <a:off x="601557" y="128779"/>
            <a:ext cx="723275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6500" b="1" kern="100" dirty="0">
                <a:solidFill>
                  <a:prstClr val="white"/>
                </a:solidFill>
                <a:latin typeface="Avenir Next LT Pro" panose="020B0504020202020204" pitchFamily="34" charset="0"/>
                <a:ea typeface="游ゴシック" panose="020B0400000000000000" pitchFamily="50" charset="-128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046885902"/>
      </p:ext>
    </p:extLst>
  </p:cSld>
  <p:clrMapOvr>
    <a:masterClrMapping/>
  </p:clrMapOvr>
</p:sld>
</file>

<file path=ppt/theme/theme1.xml><?xml version="1.0" encoding="utf-8"?>
<a:theme xmlns:a="http://schemas.openxmlformats.org/drawingml/2006/main" name="11007_ppt_kazoku_calender">
  <a:themeElements>
    <a:clrScheme name="ユーザー定義 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70C0"/>
      </a:accent1>
      <a:accent2>
        <a:srgbClr val="DC0000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エレメント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 w="3175"/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22512_2014-ppt_kazoku_calender.potx" id="{7124CC21-8D20-429A-BEBC-D678D48F3449}" vid="{998F9E31-030E-4E18-9A54-8EE918B43FF2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一般文書" ma:contentTypeID="0x010100EDD0ECE172EDB142B5548E7F6B1A64E700FB36A99B9855DE4F8CB25F19A3542480" ma:contentTypeVersion="82" ma:contentTypeDescription="新しいドキュメントを作成します。" ma:contentTypeScope="" ma:versionID="b0c608d7a5a3d55a06363f76ad392538">
  <xsd:schema xmlns:xsd="http://www.w3.org/2001/XMLSchema" xmlns:xs="http://www.w3.org/2001/XMLSchema" xmlns:p="http://schemas.microsoft.com/office/2006/metadata/properties" xmlns:ns2="7d1477e6-b3d7-4746-8b25-6f09fe82a5b3" xmlns:ns3="1edcbb18-4adf-445e-8715-a70370fa3db3" xmlns:ns4="5b9af93a-a8db-449a-b5b4-fabb13409d33" targetNamespace="http://schemas.microsoft.com/office/2006/metadata/properties" ma:root="true" ma:fieldsID="f7bdbaf14dd0bd1d88bfabf5b4c2c14b" ns2:_="" ns3:_="" ns4:_="">
    <xsd:import namespace="7d1477e6-b3d7-4746-8b25-6f09fe82a5b3"/>
    <xsd:import namespace="1edcbb18-4adf-445e-8715-a70370fa3db3"/>
    <xsd:import namespace="5b9af93a-a8db-449a-b5b4-fabb13409d33"/>
    <xsd:element name="properties">
      <xsd:complexType>
        <xsd:sequence>
          <xsd:element name="documentManagement">
            <xsd:complexType>
              <xsd:all>
                <xsd:element ref="ns2:Archiveable" minOccurs="0"/>
                <xsd:element ref="ns2:AutoArchive" minOccurs="0"/>
                <xsd:element ref="ns2:RetentionDate" minOccurs="0"/>
                <xsd:element ref="ns2:DocumentLanguage" minOccurs="0"/>
                <xsd:element ref="ns2:CustomAttrString01" minOccurs="0"/>
                <xsd:element ref="ns2:CustomAttrString02" minOccurs="0"/>
                <xsd:element ref="ns2:CustomAttrString03" minOccurs="0"/>
                <xsd:element ref="ns2:CustomAttrString04" minOccurs="0"/>
                <xsd:element ref="ns2:CustomAttrString05" minOccurs="0"/>
                <xsd:element ref="ns2:CustomAttrString06" minOccurs="0"/>
                <xsd:element ref="ns2:CustomAttrString07" minOccurs="0"/>
                <xsd:element ref="ns2:CustomAttrString08" minOccurs="0"/>
                <xsd:element ref="ns2:CustomAttrString09" minOccurs="0"/>
                <xsd:element ref="ns2:CustomAttrString10" minOccurs="0"/>
                <xsd:element ref="ns2:CustomAttrChoice01" minOccurs="0"/>
                <xsd:element ref="ns2:CustomAttrChoice02" minOccurs="0"/>
                <xsd:element ref="ns2:CustomAttrChoice03" minOccurs="0"/>
                <xsd:element ref="ns2:CustomAttrChoice04" minOccurs="0"/>
                <xsd:element ref="ns2:CustomAttrChoice05" minOccurs="0"/>
                <xsd:element ref="ns2:CustomAttrChoice06" minOccurs="0"/>
                <xsd:element ref="ns2:CustomAttrChoice07" minOccurs="0"/>
                <xsd:element ref="ns2:CustomAttrChoice08" minOccurs="0"/>
                <xsd:element ref="ns2:CustomAttrChoice09" minOccurs="0"/>
                <xsd:element ref="ns2:CustomAttrChoice10" minOccurs="0"/>
                <xsd:element ref="ns2:CustomAttrDateTime01" minOccurs="0"/>
                <xsd:element ref="ns2:CustomAttrDateTime02" minOccurs="0"/>
                <xsd:element ref="ns2:CustomAttrDateTime03" minOccurs="0"/>
                <xsd:element ref="ns2:CustomAttrDateTime04" minOccurs="0"/>
                <xsd:element ref="ns2:CustomAttrDateTime05" minOccurs="0"/>
                <xsd:element ref="ns2:CustomAttrDateTime06" minOccurs="0"/>
                <xsd:element ref="ns2:CustomAttrDateTime07" minOccurs="0"/>
                <xsd:element ref="ns2:CustomAttrDateTime08" minOccurs="0"/>
                <xsd:element ref="ns2:CustomAttrDateTime09" minOccurs="0"/>
                <xsd:element ref="ns2:CustomAttrDateTime10" minOccurs="0"/>
                <xsd:element ref="ns3:_dlc_DocId" minOccurs="0"/>
                <xsd:element ref="ns3:_dlc_DocIdUrl" minOccurs="0"/>
                <xsd:element ref="ns3:_dlc_DocIdPersistId" minOccurs="0"/>
                <xsd:element ref="ns4:MediaServiceMetadata" minOccurs="0"/>
                <xsd:element ref="ns4:MediaServiceFastMetadata" minOccurs="0"/>
                <xsd:element ref="ns2:SharedWithUsers" minOccurs="0"/>
                <xsd:element ref="ns2:SharedWithDetails" minOccurs="0"/>
                <xsd:element ref="ns4:MediaServiceDateTaken" minOccurs="0"/>
                <xsd:element ref="ns4:MediaLengthInSeconds" minOccurs="0"/>
                <xsd:element ref="ns4:lcf76f155ced4ddcb4097134ff3c332f" minOccurs="0"/>
                <xsd:element ref="ns3:TaxCatchAll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4:MediaServiceObjectDetectorVersions" minOccurs="0"/>
                <xsd:element ref="ns4:MediaServiceLocation" minOccurs="0"/>
                <xsd:element ref="ns4:MediaServiceSearchProperties" minOccurs="0"/>
                <xsd:element ref="ns4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477e6-b3d7-4746-8b25-6f09fe82a5b3" elementFormDefault="qualified">
    <xsd:import namespace="http://schemas.microsoft.com/office/2006/documentManagement/types"/>
    <xsd:import namespace="http://schemas.microsoft.com/office/infopath/2007/PartnerControls"/>
    <xsd:element name="Archiveable" ma:index="2" nillable="true" ma:displayName="すぐにアーカイブする" ma:default="0" ma:internalName="Archiveable">
      <xsd:simpleType>
        <xsd:restriction base="dms:Boolean"/>
      </xsd:simpleType>
    </xsd:element>
    <xsd:element name="AutoArchive" ma:index="3" nillable="true" ma:displayName="アーカイブ対象" ma:default="1" ma:internalName="AutoArchive">
      <xsd:simpleType>
        <xsd:restriction base="dms:Boolean"/>
      </xsd:simpleType>
    </xsd:element>
    <xsd:element name="RetentionDate" ma:index="4" nillable="true" ma:displayName="保存期限" ma:decimals="0" ma:internalName="RetentionDate" ma:percentage="FALSE">
      <xsd:simpleType>
        <xsd:restriction base="dms:Number">
          <xsd:minInclusive value="2000"/>
        </xsd:restriction>
      </xsd:simpleType>
    </xsd:element>
    <xsd:element name="DocumentLanguage" ma:index="5" nillable="true" ma:displayName="文書の言語" ma:default="ja" ma:format="Dropdown" ma:internalName="DocumentLanguage">
      <xsd:simpleType>
        <xsd:restriction base="dms:Choice">
          <xsd:enumeration value="ja"/>
          <xsd:enumeration value="en"/>
        </xsd:restriction>
      </xsd:simpleType>
    </xsd:element>
    <xsd:element name="CustomAttrString01" ma:index="6" nillable="true" ma:displayName="カスタム属性(文字列)01" ma:hidden="true" ma:internalName="CustomAttrString01" ma:readOnly="false">
      <xsd:simpleType>
        <xsd:restriction base="dms:Text">
          <xsd:maxLength value="255"/>
        </xsd:restriction>
      </xsd:simpleType>
    </xsd:element>
    <xsd:element name="CustomAttrString02" ma:index="7" nillable="true" ma:displayName="カスタム属性(文字列)02" ma:hidden="true" ma:internalName="CustomAttrString02" ma:readOnly="false">
      <xsd:simpleType>
        <xsd:restriction base="dms:Text">
          <xsd:maxLength value="255"/>
        </xsd:restriction>
      </xsd:simpleType>
    </xsd:element>
    <xsd:element name="CustomAttrString03" ma:index="8" nillable="true" ma:displayName="カスタム属性(文字列)03" ma:hidden="true" ma:internalName="CustomAttrString03" ma:readOnly="false">
      <xsd:simpleType>
        <xsd:restriction base="dms:Text">
          <xsd:maxLength value="255"/>
        </xsd:restriction>
      </xsd:simpleType>
    </xsd:element>
    <xsd:element name="CustomAttrString04" ma:index="9" nillable="true" ma:displayName="カスタム属性(文字列)04" ma:hidden="true" ma:internalName="CustomAttrString04" ma:readOnly="false">
      <xsd:simpleType>
        <xsd:restriction base="dms:Text">
          <xsd:maxLength value="255"/>
        </xsd:restriction>
      </xsd:simpleType>
    </xsd:element>
    <xsd:element name="CustomAttrString05" ma:index="10" nillable="true" ma:displayName="カスタム属性(文字列)05" ma:hidden="true" ma:internalName="CustomAttrString05" ma:readOnly="false">
      <xsd:simpleType>
        <xsd:restriction base="dms:Text">
          <xsd:maxLength value="255"/>
        </xsd:restriction>
      </xsd:simpleType>
    </xsd:element>
    <xsd:element name="CustomAttrString06" ma:index="11" nillable="true" ma:displayName="カスタム属性(文字列)06" ma:hidden="true" ma:internalName="CustomAttrString06" ma:readOnly="false">
      <xsd:simpleType>
        <xsd:restriction base="dms:Text">
          <xsd:maxLength value="255"/>
        </xsd:restriction>
      </xsd:simpleType>
    </xsd:element>
    <xsd:element name="CustomAttrString07" ma:index="12" nillable="true" ma:displayName="カスタム属性(文字列)07" ma:hidden="true" ma:internalName="CustomAttrString07" ma:readOnly="false">
      <xsd:simpleType>
        <xsd:restriction base="dms:Text">
          <xsd:maxLength value="255"/>
        </xsd:restriction>
      </xsd:simpleType>
    </xsd:element>
    <xsd:element name="CustomAttrString08" ma:index="13" nillable="true" ma:displayName="カスタム属性(文字列)08" ma:hidden="true" ma:internalName="CustomAttrString08" ma:readOnly="false">
      <xsd:simpleType>
        <xsd:restriction base="dms:Text">
          <xsd:maxLength value="255"/>
        </xsd:restriction>
      </xsd:simpleType>
    </xsd:element>
    <xsd:element name="CustomAttrString09" ma:index="14" nillable="true" ma:displayName="カスタム属性(文字列)09" ma:hidden="true" ma:internalName="CustomAttrString09" ma:readOnly="false">
      <xsd:simpleType>
        <xsd:restriction base="dms:Text">
          <xsd:maxLength value="255"/>
        </xsd:restriction>
      </xsd:simpleType>
    </xsd:element>
    <xsd:element name="CustomAttrString10" ma:index="15" nillable="true" ma:displayName="カスタム属性(文字列)10" ma:hidden="true" ma:internalName="CustomAttrString10" ma:readOnly="false">
      <xsd:simpleType>
        <xsd:restriction base="dms:Text">
          <xsd:maxLength value="255"/>
        </xsd:restriction>
      </xsd:simpleType>
    </xsd:element>
    <xsd:element name="CustomAttrChoice01" ma:index="16" nillable="true" ma:displayName="カスタム属性(選択肢)01" ma:format="Dropdown" ma:hidden="true" ma:internalName="CustomAttrChoice01" ma:readOnly="false">
      <xsd:simpleType>
        <xsd:restriction base="dms:Choice">
          <xsd:enumeration value="選択肢 #1 を入力してください"/>
          <xsd:enumeration value="選択肢 #2 を入力してください"/>
          <xsd:enumeration value="選択肢 #3 を入力してください"/>
        </xsd:restriction>
      </xsd:simpleType>
    </xsd:element>
    <xsd:element name="CustomAttrChoice02" ma:index="17" nillable="true" ma:displayName="カスタム属性(選択肢)02" ma:format="Dropdown" ma:hidden="true" ma:internalName="CustomAttrChoice02" ma:readOnly="false">
      <xsd:simpleType>
        <xsd:restriction base="dms:Choice">
          <xsd:enumeration value="選択肢 #1 を入力してください"/>
          <xsd:enumeration value="選択肢 #2 を入力してください"/>
          <xsd:enumeration value="選択肢 #3 を入力してください"/>
        </xsd:restriction>
      </xsd:simpleType>
    </xsd:element>
    <xsd:element name="CustomAttrChoice03" ma:index="18" nillable="true" ma:displayName="カスタム属性(選択肢)03" ma:format="Dropdown" ma:hidden="true" ma:internalName="CustomAttrChoice03" ma:readOnly="false">
      <xsd:simpleType>
        <xsd:restriction base="dms:Choice">
          <xsd:enumeration value="選択肢 #1 を入力してください"/>
          <xsd:enumeration value="選択肢 #2 を入力してください"/>
          <xsd:enumeration value="選択肢 #3 を入力してください"/>
        </xsd:restriction>
      </xsd:simpleType>
    </xsd:element>
    <xsd:element name="CustomAttrChoice04" ma:index="19" nillable="true" ma:displayName="カスタム属性(選択肢)04" ma:format="Dropdown" ma:hidden="true" ma:internalName="CustomAttrChoice04" ma:readOnly="false">
      <xsd:simpleType>
        <xsd:restriction base="dms:Choice">
          <xsd:enumeration value="選択肢 #1 を入力してください"/>
          <xsd:enumeration value="選択肢 #2 を入力してください"/>
          <xsd:enumeration value="選択肢 #3 を入力してください"/>
        </xsd:restriction>
      </xsd:simpleType>
    </xsd:element>
    <xsd:element name="CustomAttrChoice05" ma:index="20" nillable="true" ma:displayName="カスタム属性(選択肢)05" ma:format="Dropdown" ma:hidden="true" ma:internalName="CustomAttrChoice05" ma:readOnly="false">
      <xsd:simpleType>
        <xsd:restriction base="dms:Choice">
          <xsd:enumeration value="選択肢 #1 を入力してください"/>
          <xsd:enumeration value="選択肢 #2 を入力してください"/>
          <xsd:enumeration value="選択肢 #3 を入力してください"/>
        </xsd:restriction>
      </xsd:simpleType>
    </xsd:element>
    <xsd:element name="CustomAttrChoice06" ma:index="21" nillable="true" ma:displayName="カスタム属性(選択肢)06" ma:format="Dropdown" ma:hidden="true" ma:internalName="CustomAttrChoice06" ma:readOnly="false">
      <xsd:simpleType>
        <xsd:restriction base="dms:Choice">
          <xsd:enumeration value="選択肢 #1 を入力してください"/>
          <xsd:enumeration value="選択肢 #2 を入力してください"/>
          <xsd:enumeration value="選択肢 #3 を入力してください"/>
        </xsd:restriction>
      </xsd:simpleType>
    </xsd:element>
    <xsd:element name="CustomAttrChoice07" ma:index="22" nillable="true" ma:displayName="カスタム属性(選択肢)07" ma:format="Dropdown" ma:hidden="true" ma:internalName="CustomAttrChoice07" ma:readOnly="false">
      <xsd:simpleType>
        <xsd:restriction base="dms:Choice">
          <xsd:enumeration value="選択肢 #1 を入力してください"/>
          <xsd:enumeration value="選択肢 #2 を入力してください"/>
          <xsd:enumeration value="選択肢 #3 を入力してください"/>
        </xsd:restriction>
      </xsd:simpleType>
    </xsd:element>
    <xsd:element name="CustomAttrChoice08" ma:index="23" nillable="true" ma:displayName="カスタム属性(選択肢)08" ma:format="Dropdown" ma:hidden="true" ma:internalName="CustomAttrChoice08" ma:readOnly="false">
      <xsd:simpleType>
        <xsd:restriction base="dms:Choice">
          <xsd:enumeration value="選択肢 #1 を入力してください"/>
          <xsd:enumeration value="選択肢 #2 を入力してください"/>
          <xsd:enumeration value="選択肢 #3 を入力してください"/>
        </xsd:restriction>
      </xsd:simpleType>
    </xsd:element>
    <xsd:element name="CustomAttrChoice09" ma:index="24" nillable="true" ma:displayName="カスタム属性(選択肢)09" ma:format="Dropdown" ma:hidden="true" ma:internalName="CustomAttrChoice09" ma:readOnly="false">
      <xsd:simpleType>
        <xsd:restriction base="dms:Choice">
          <xsd:enumeration value="選択肢 #1 を入力してください"/>
          <xsd:enumeration value="選択肢 #2 を入力してください"/>
          <xsd:enumeration value="選択肢 #3 を入力してください"/>
        </xsd:restriction>
      </xsd:simpleType>
    </xsd:element>
    <xsd:element name="CustomAttrChoice10" ma:index="25" nillable="true" ma:displayName="カスタム属性(選択肢)10" ma:format="Dropdown" ma:hidden="true" ma:internalName="CustomAttrChoice10" ma:readOnly="false">
      <xsd:simpleType>
        <xsd:restriction base="dms:Choice">
          <xsd:enumeration value="選択肢 #1 を入力してください"/>
          <xsd:enumeration value="選択肢 #2 を入力してください"/>
          <xsd:enumeration value="選択肢 #3 を入力してください"/>
        </xsd:restriction>
      </xsd:simpleType>
    </xsd:element>
    <xsd:element name="CustomAttrDateTime01" ma:index="26" nillable="true" ma:displayName="カスタム属性(日付)01" ma:format="DateOnly" ma:hidden="true" ma:internalName="CustomAttrDateTime01" ma:readOnly="false">
      <xsd:simpleType>
        <xsd:restriction base="dms:DateTime"/>
      </xsd:simpleType>
    </xsd:element>
    <xsd:element name="CustomAttrDateTime02" ma:index="27" nillable="true" ma:displayName="カスタム属性(日付)02" ma:format="DateOnly" ma:hidden="true" ma:internalName="CustomAttrDateTime02" ma:readOnly="false">
      <xsd:simpleType>
        <xsd:restriction base="dms:DateTime"/>
      </xsd:simpleType>
    </xsd:element>
    <xsd:element name="CustomAttrDateTime03" ma:index="28" nillable="true" ma:displayName="カスタム属性(日付)03" ma:format="DateOnly" ma:hidden="true" ma:internalName="CustomAttrDateTime03" ma:readOnly="false">
      <xsd:simpleType>
        <xsd:restriction base="dms:DateTime"/>
      </xsd:simpleType>
    </xsd:element>
    <xsd:element name="CustomAttrDateTime04" ma:index="29" nillable="true" ma:displayName="カスタム属性(日付)04" ma:format="DateOnly" ma:hidden="true" ma:internalName="CustomAttrDateTime04" ma:readOnly="false">
      <xsd:simpleType>
        <xsd:restriction base="dms:DateTime"/>
      </xsd:simpleType>
    </xsd:element>
    <xsd:element name="CustomAttrDateTime05" ma:index="30" nillable="true" ma:displayName="カスタム属性(日付)05" ma:format="DateOnly" ma:hidden="true" ma:internalName="CustomAttrDateTime05" ma:readOnly="false">
      <xsd:simpleType>
        <xsd:restriction base="dms:DateTime"/>
      </xsd:simpleType>
    </xsd:element>
    <xsd:element name="CustomAttrDateTime06" ma:index="31" nillable="true" ma:displayName="カスタム属性(日付)06" ma:format="DateOnly" ma:hidden="true" ma:internalName="CustomAttrDateTime06" ma:readOnly="false">
      <xsd:simpleType>
        <xsd:restriction base="dms:DateTime"/>
      </xsd:simpleType>
    </xsd:element>
    <xsd:element name="CustomAttrDateTime07" ma:index="32" nillable="true" ma:displayName="カスタム属性(日付)07" ma:format="DateOnly" ma:hidden="true" ma:internalName="CustomAttrDateTime07" ma:readOnly="false">
      <xsd:simpleType>
        <xsd:restriction base="dms:DateTime"/>
      </xsd:simpleType>
    </xsd:element>
    <xsd:element name="CustomAttrDateTime08" ma:index="33" nillable="true" ma:displayName="カスタム属性(日付)08" ma:format="DateOnly" ma:hidden="true" ma:internalName="CustomAttrDateTime08" ma:readOnly="false">
      <xsd:simpleType>
        <xsd:restriction base="dms:DateTime"/>
      </xsd:simpleType>
    </xsd:element>
    <xsd:element name="CustomAttrDateTime09" ma:index="34" nillable="true" ma:displayName="カスタム属性(日付)09" ma:format="DateOnly" ma:hidden="true" ma:internalName="CustomAttrDateTime09" ma:readOnly="false">
      <xsd:simpleType>
        <xsd:restriction base="dms:DateTime"/>
      </xsd:simpleType>
    </xsd:element>
    <xsd:element name="CustomAttrDateTime10" ma:index="35" nillable="true" ma:displayName="カスタム属性(日付)10" ma:format="DateOnly" ma:hidden="true" ma:internalName="CustomAttrDateTime10" ma:readOnly="false">
      <xsd:simpleType>
        <xsd:restriction base="dms:DateTime"/>
      </xsd:simpleType>
    </xsd:element>
    <xsd:element name="SharedWithUsers" ma:index="47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48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dcbb18-4adf-445e-8715-a70370fa3db3" elementFormDefault="qualified">
    <xsd:import namespace="http://schemas.microsoft.com/office/2006/documentManagement/types"/>
    <xsd:import namespace="http://schemas.microsoft.com/office/infopath/2007/PartnerControls"/>
    <xsd:element name="_dlc_DocId" ma:index="40" nillable="true" ma:displayName="ドキュメント ID 値" ma:description="このアイテムに割り当てられているドキュメント ID の値です。" ma:indexed="true" ma:internalName="_dlc_DocId" ma:readOnly="true">
      <xsd:simpleType>
        <xsd:restriction base="dms:Text"/>
      </xsd:simpleType>
    </xsd:element>
    <xsd:element name="_dlc_DocIdUrl" ma:index="41" nillable="true" ma:displayName="ドキュメントID:" ma:description="このドキュメントへの常時接続リンクです。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42" nillable="true" ma:displayName="ID を保持" ma:description="追加時に ID を保持します。" ma:hidden="true" ma:internalName="_dlc_DocIdPersistId" ma:readOnly="true">
      <xsd:simpleType>
        <xsd:restriction base="dms:Boolean"/>
      </xsd:simpleType>
    </xsd:element>
    <xsd:element name="TaxCatchAll" ma:index="53" nillable="true" ma:displayName="Taxonomy Catch All Column" ma:hidden="true" ma:list="{55d0ad94-41b7-4e73-a5e8-1cf93a85fac8}" ma:internalName="TaxCatchAll" ma:showField="CatchAllData" ma:web="1edcbb18-4adf-445e-8715-a70370fa3db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b9af93a-a8db-449a-b5b4-fabb13409d3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4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46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4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5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52" nillable="true" ma:taxonomy="true" ma:internalName="lcf76f155ced4ddcb4097134ff3c332f" ma:taxonomyFieldName="MediaServiceImageTags" ma:displayName="画像タグ" ma:readOnly="false" ma:fieldId="{5cf76f15-5ced-4ddc-b409-7134ff3c332f}" ma:taxonomyMulti="true" ma:sspId="7c342a8c-b427-4ddf-ac8c-7978289b67c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5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5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5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5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Location" ma:index="58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5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6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43" ma:displayName="コンテンツ タイプ"/>
        <xsd:element ref="dc:title" minOccurs="0" maxOccurs="1" ma:index="1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757402E9044E1440805EE4FF19BEE63F" ma:contentTypeVersion="15" ma:contentTypeDescription="新しいドキュメントを作成します。" ma:contentTypeScope="" ma:versionID="1b83b499444f4155fb2cebb4ee80ac3a">
  <xsd:schema xmlns:xsd="http://www.w3.org/2001/XMLSchema" xmlns:xs="http://www.w3.org/2001/XMLSchema" xmlns:p="http://schemas.microsoft.com/office/2006/metadata/properties" xmlns:ns2="028ce338-d2eb-4f27-8ff3-f1ac4f684378" xmlns:ns3="26db0ac5-752b-47d5-9502-217436a9de77" targetNamespace="http://schemas.microsoft.com/office/2006/metadata/properties" ma:root="true" ma:fieldsID="6377624e99b77e6df44af54dd037169d" ns2:_="" ns3:_="">
    <xsd:import namespace="028ce338-d2eb-4f27-8ff3-f1ac4f684378"/>
    <xsd:import namespace="26db0ac5-752b-47d5-9502-217436a9de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8ce338-d2eb-4f27-8ff3-f1ac4f68437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画像タグ" ma:readOnly="false" ma:fieldId="{5cf76f15-5ced-4ddc-b409-7134ff3c332f}" ma:taxonomyMulti="true" ma:sspId="7c342a8c-b427-4ddf-ac8c-7978289b67c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db0ac5-752b-47d5-9502-217436a9de77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d619fb66-809b-4e39-a616-6e27e04ca35b}" ma:internalName="TaxCatchAll" ma:showField="CatchAllData" ma:web="26db0ac5-752b-47d5-9502-217436a9de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28ce338-d2eb-4f27-8ff3-f1ac4f684378">
      <Terms xmlns="http://schemas.microsoft.com/office/infopath/2007/PartnerControls"/>
    </lcf76f155ced4ddcb4097134ff3c332f>
    <TaxCatchAll xmlns="26db0ac5-752b-47d5-9502-217436a9de77" xsi:nil="true"/>
  </documentManagement>
</p:properties>
</file>

<file path=customXml/itemProps1.xml><?xml version="1.0" encoding="utf-8"?>
<ds:datastoreItem xmlns:ds="http://schemas.openxmlformats.org/officeDocument/2006/customXml" ds:itemID="{9A7BA911-7A11-4D7C-B905-6371F956F87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477e6-b3d7-4746-8b25-6f09fe82a5b3"/>
    <ds:schemaRef ds:uri="1edcbb18-4adf-445e-8715-a70370fa3db3"/>
    <ds:schemaRef ds:uri="5b9af93a-a8db-449a-b5b4-fabb13409d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2094CA7-3C28-48C7-AFA4-4C1E4DA0822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32AA18D-A4D3-48E7-ACCF-5B56CC28883A}"/>
</file>

<file path=customXml/itemProps4.xml><?xml version="1.0" encoding="utf-8"?>
<ds:datastoreItem xmlns:ds="http://schemas.openxmlformats.org/officeDocument/2006/customXml" ds:itemID="{C7D9A2AB-D144-4E0C-BFE3-DDA0ADCF31DD}">
  <ds:schemaRefs>
    <ds:schemaRef ds:uri="http://schemas.microsoft.com/office/2006/metadata/properties"/>
    <ds:schemaRef ds:uri="419c36ae-beda-4205-a255-cc1471085146"/>
    <ds:schemaRef ds:uri="http://purl.org/dc/elements/1.1/"/>
    <ds:schemaRef ds:uri="f599258b-993d-4577-b4a7-d423e0eea40b"/>
    <ds:schemaRef ds:uri="http://www.w3.org/XML/1998/namespace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dcmitype/"/>
    <ds:schemaRef ds:uri="5b9af93a-a8db-449a-b5b4-fabb13409d33"/>
    <ds:schemaRef ds:uri="1edcbb18-4adf-445e-8715-a70370fa3db3"/>
    <ds:schemaRef ds:uri="7d1477e6-b3d7-4746-8b25-6f09fe82a5b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540</Words>
  <Application>Microsoft Office PowerPoint</Application>
  <PresentationFormat>ユーザー設定</PresentationFormat>
  <Paragraphs>540</Paragraphs>
  <Slides>12</Slides>
  <Notes>12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12</vt:i4>
      </vt:variant>
    </vt:vector>
  </HeadingPairs>
  <TitlesOfParts>
    <vt:vector size="13" baseType="lpstr">
      <vt:lpstr>11007_ppt_kazoku_calender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2</cp:revision>
  <dcterms:created xsi:type="dcterms:W3CDTF">2017-10-06T08:42:26Z</dcterms:created>
  <dcterms:modified xsi:type="dcterms:W3CDTF">2026-06-22T00:34:47Z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0x010100757402E9044E1440805EE4FF19BEE63F</vt:lpwstr>
  </property>
  <property fmtid="{D5CDD505-2E9C-101B-9397-08002B2CF9AE}" pid="3" name="MediaServiceImageTags">
    <vt:lpwstr/>
  </property>
  <property fmtid="{D5CDD505-2E9C-101B-9397-08002B2CF9AE}" pid="4" name="_dlc_DocIdItemGuid">
    <vt:lpwstr>a058973a-d1f9-4eb5-8efc-f72a894b3257</vt:lpwstr>
  </property>
</Properties>
</file>