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customXml/itemProps3.xml" ContentType="application/vnd.openxmlformats-officedocument.customXmlProperties+xml"/>
  <Override PartName="/docProps/core.xml" ContentType="application/vnd.openxmlformats-package.core-properties+xml"/>
  <Override PartName="/customXml/itemProps4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2" r:id="rId4"/>
  </p:sldMasterIdLst>
  <p:sldIdLst>
    <p:sldId id="256" r:id="rId5"/>
  </p:sldIdLst>
  <p:sldSz cx="15119350" cy="10691813"/>
  <p:notesSz cx="6805613" cy="9939338"/>
  <p:defaultTextStyle>
    <a:defPPr>
      <a:defRPr lang="ja-JP"/>
    </a:defPPr>
    <a:lvl1pPr marL="0" algn="l" defTabSz="1238892" rtl="0" eaLnBrk="1" latinLnBrk="0" hangingPunct="1">
      <a:defRPr kumimoji="1" sz="2439" kern="1200">
        <a:solidFill>
          <a:schemeClr val="tx1"/>
        </a:solidFill>
        <a:latin typeface="+mn-lt"/>
        <a:ea typeface="+mn-ea"/>
        <a:cs typeface="+mn-cs"/>
      </a:defRPr>
    </a:lvl1pPr>
    <a:lvl2pPr marL="619446" algn="l" defTabSz="1238892" rtl="0" eaLnBrk="1" latinLnBrk="0" hangingPunct="1">
      <a:defRPr kumimoji="1" sz="2439" kern="1200">
        <a:solidFill>
          <a:schemeClr val="tx1"/>
        </a:solidFill>
        <a:latin typeface="+mn-lt"/>
        <a:ea typeface="+mn-ea"/>
        <a:cs typeface="+mn-cs"/>
      </a:defRPr>
    </a:lvl2pPr>
    <a:lvl3pPr marL="1238892" algn="l" defTabSz="1238892" rtl="0" eaLnBrk="1" latinLnBrk="0" hangingPunct="1">
      <a:defRPr kumimoji="1" sz="2439" kern="1200">
        <a:solidFill>
          <a:schemeClr val="tx1"/>
        </a:solidFill>
        <a:latin typeface="+mn-lt"/>
        <a:ea typeface="+mn-ea"/>
        <a:cs typeface="+mn-cs"/>
      </a:defRPr>
    </a:lvl3pPr>
    <a:lvl4pPr marL="1858340" algn="l" defTabSz="1238892" rtl="0" eaLnBrk="1" latinLnBrk="0" hangingPunct="1">
      <a:defRPr kumimoji="1" sz="2439" kern="1200">
        <a:solidFill>
          <a:schemeClr val="tx1"/>
        </a:solidFill>
        <a:latin typeface="+mn-lt"/>
        <a:ea typeface="+mn-ea"/>
        <a:cs typeface="+mn-cs"/>
      </a:defRPr>
    </a:lvl4pPr>
    <a:lvl5pPr marL="2477786" algn="l" defTabSz="1238892" rtl="0" eaLnBrk="1" latinLnBrk="0" hangingPunct="1">
      <a:defRPr kumimoji="1" sz="2439" kern="1200">
        <a:solidFill>
          <a:schemeClr val="tx1"/>
        </a:solidFill>
        <a:latin typeface="+mn-lt"/>
        <a:ea typeface="+mn-ea"/>
        <a:cs typeface="+mn-cs"/>
      </a:defRPr>
    </a:lvl5pPr>
    <a:lvl6pPr marL="3097232" algn="l" defTabSz="1238892" rtl="0" eaLnBrk="1" latinLnBrk="0" hangingPunct="1">
      <a:defRPr kumimoji="1" sz="2439" kern="1200">
        <a:solidFill>
          <a:schemeClr val="tx1"/>
        </a:solidFill>
        <a:latin typeface="+mn-lt"/>
        <a:ea typeface="+mn-ea"/>
        <a:cs typeface="+mn-cs"/>
      </a:defRPr>
    </a:lvl6pPr>
    <a:lvl7pPr marL="3716678" algn="l" defTabSz="1238892" rtl="0" eaLnBrk="1" latinLnBrk="0" hangingPunct="1">
      <a:defRPr kumimoji="1" sz="2439" kern="1200">
        <a:solidFill>
          <a:schemeClr val="tx1"/>
        </a:solidFill>
        <a:latin typeface="+mn-lt"/>
        <a:ea typeface="+mn-ea"/>
        <a:cs typeface="+mn-cs"/>
      </a:defRPr>
    </a:lvl7pPr>
    <a:lvl8pPr marL="4336124" algn="l" defTabSz="1238892" rtl="0" eaLnBrk="1" latinLnBrk="0" hangingPunct="1">
      <a:defRPr kumimoji="1" sz="2439" kern="1200">
        <a:solidFill>
          <a:schemeClr val="tx1"/>
        </a:solidFill>
        <a:latin typeface="+mn-lt"/>
        <a:ea typeface="+mn-ea"/>
        <a:cs typeface="+mn-cs"/>
      </a:defRPr>
    </a:lvl8pPr>
    <a:lvl9pPr marL="4955572" algn="l" defTabSz="1238892" rtl="0" eaLnBrk="1" latinLnBrk="0" hangingPunct="1">
      <a:defRPr kumimoji="1" sz="2439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434" autoAdjust="0"/>
    <p:restoredTop sz="94660"/>
  </p:normalViewPr>
  <p:slideViewPr>
    <p:cSldViewPr snapToGrid="0">
      <p:cViewPr varScale="1">
        <p:scale>
          <a:sx n="54" d="100"/>
          <a:sy n="54" d="100"/>
        </p:scale>
        <p:origin x="96" y="4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3951" y="1749795"/>
            <a:ext cx="12851448" cy="3722335"/>
          </a:xfrm>
        </p:spPr>
        <p:txBody>
          <a:bodyPr anchor="b"/>
          <a:lstStyle>
            <a:lvl1pPr algn="ctr">
              <a:defRPr sz="9354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89919" y="5615678"/>
            <a:ext cx="11339513" cy="2581379"/>
          </a:xfrm>
        </p:spPr>
        <p:txBody>
          <a:bodyPr/>
          <a:lstStyle>
            <a:lvl1pPr marL="0" indent="0" algn="ctr">
              <a:buNone/>
              <a:defRPr sz="3742"/>
            </a:lvl1pPr>
            <a:lvl2pPr marL="712775" indent="0" algn="ctr">
              <a:buNone/>
              <a:defRPr sz="3118"/>
            </a:lvl2pPr>
            <a:lvl3pPr marL="1425550" indent="0" algn="ctr">
              <a:buNone/>
              <a:defRPr sz="2806"/>
            </a:lvl3pPr>
            <a:lvl4pPr marL="2138324" indent="0" algn="ctr">
              <a:buNone/>
              <a:defRPr sz="2494"/>
            </a:lvl4pPr>
            <a:lvl5pPr marL="2851099" indent="0" algn="ctr">
              <a:buNone/>
              <a:defRPr sz="2494"/>
            </a:lvl5pPr>
            <a:lvl6pPr marL="3563874" indent="0" algn="ctr">
              <a:buNone/>
              <a:defRPr sz="2494"/>
            </a:lvl6pPr>
            <a:lvl7pPr marL="4276649" indent="0" algn="ctr">
              <a:buNone/>
              <a:defRPr sz="2494"/>
            </a:lvl7pPr>
            <a:lvl8pPr marL="4989424" indent="0" algn="ctr">
              <a:buNone/>
              <a:defRPr sz="2494"/>
            </a:lvl8pPr>
            <a:lvl9pPr marL="5702198" indent="0" algn="ctr">
              <a:buNone/>
              <a:defRPr sz="2494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EFB7C-33C5-4DF9-AAD3-90D91EF983C6}" type="datetimeFigureOut">
              <a:rPr kumimoji="1" lang="ja-JP" altLang="en-US" smtClean="0"/>
              <a:t>2026/6/25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03FCA6-AEB1-45F9-876C-85ED12D67D7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864145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EFB7C-33C5-4DF9-AAD3-90D91EF983C6}" type="datetimeFigureOut">
              <a:rPr kumimoji="1" lang="ja-JP" altLang="en-US" smtClean="0"/>
              <a:t>2026/6/25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03FCA6-AEB1-45F9-876C-85ED12D67D7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536145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819786" y="569240"/>
            <a:ext cx="3260110" cy="9060817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39456" y="569240"/>
            <a:ext cx="9591338" cy="9060817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EFB7C-33C5-4DF9-AAD3-90D91EF983C6}" type="datetimeFigureOut">
              <a:rPr kumimoji="1" lang="ja-JP" altLang="en-US" smtClean="0"/>
              <a:t>2026/6/25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03FCA6-AEB1-45F9-876C-85ED12D67D7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044774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EFB7C-33C5-4DF9-AAD3-90D91EF983C6}" type="datetimeFigureOut">
              <a:rPr kumimoji="1" lang="ja-JP" altLang="en-US" smtClean="0"/>
              <a:t>2026/6/25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03FCA6-AEB1-45F9-876C-85ED12D67D7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545097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31582" y="2665532"/>
            <a:ext cx="13040439" cy="4447496"/>
          </a:xfrm>
        </p:spPr>
        <p:txBody>
          <a:bodyPr anchor="b"/>
          <a:lstStyle>
            <a:lvl1pPr>
              <a:defRPr sz="9354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31582" y="7155103"/>
            <a:ext cx="13040439" cy="2338833"/>
          </a:xfrm>
        </p:spPr>
        <p:txBody>
          <a:bodyPr/>
          <a:lstStyle>
            <a:lvl1pPr marL="0" indent="0">
              <a:buNone/>
              <a:defRPr sz="3742">
                <a:solidFill>
                  <a:schemeClr val="tx1"/>
                </a:solidFill>
              </a:defRPr>
            </a:lvl1pPr>
            <a:lvl2pPr marL="712775" indent="0">
              <a:buNone/>
              <a:defRPr sz="3118">
                <a:solidFill>
                  <a:schemeClr val="tx1">
                    <a:tint val="75000"/>
                  </a:schemeClr>
                </a:solidFill>
              </a:defRPr>
            </a:lvl2pPr>
            <a:lvl3pPr marL="1425550" indent="0">
              <a:buNone/>
              <a:defRPr sz="2806">
                <a:solidFill>
                  <a:schemeClr val="tx1">
                    <a:tint val="75000"/>
                  </a:schemeClr>
                </a:solidFill>
              </a:defRPr>
            </a:lvl3pPr>
            <a:lvl4pPr marL="2138324" indent="0">
              <a:buNone/>
              <a:defRPr sz="2494">
                <a:solidFill>
                  <a:schemeClr val="tx1">
                    <a:tint val="75000"/>
                  </a:schemeClr>
                </a:solidFill>
              </a:defRPr>
            </a:lvl4pPr>
            <a:lvl5pPr marL="2851099" indent="0">
              <a:buNone/>
              <a:defRPr sz="2494">
                <a:solidFill>
                  <a:schemeClr val="tx1">
                    <a:tint val="75000"/>
                  </a:schemeClr>
                </a:solidFill>
              </a:defRPr>
            </a:lvl5pPr>
            <a:lvl6pPr marL="3563874" indent="0">
              <a:buNone/>
              <a:defRPr sz="2494">
                <a:solidFill>
                  <a:schemeClr val="tx1">
                    <a:tint val="75000"/>
                  </a:schemeClr>
                </a:solidFill>
              </a:defRPr>
            </a:lvl6pPr>
            <a:lvl7pPr marL="4276649" indent="0">
              <a:buNone/>
              <a:defRPr sz="2494">
                <a:solidFill>
                  <a:schemeClr val="tx1">
                    <a:tint val="75000"/>
                  </a:schemeClr>
                </a:solidFill>
              </a:defRPr>
            </a:lvl7pPr>
            <a:lvl8pPr marL="4989424" indent="0">
              <a:buNone/>
              <a:defRPr sz="2494">
                <a:solidFill>
                  <a:schemeClr val="tx1">
                    <a:tint val="75000"/>
                  </a:schemeClr>
                </a:solidFill>
              </a:defRPr>
            </a:lvl8pPr>
            <a:lvl9pPr marL="5702198" indent="0">
              <a:buNone/>
              <a:defRPr sz="249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EFB7C-33C5-4DF9-AAD3-90D91EF983C6}" type="datetimeFigureOut">
              <a:rPr kumimoji="1" lang="ja-JP" altLang="en-US" smtClean="0"/>
              <a:t>2026/6/25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03FCA6-AEB1-45F9-876C-85ED12D67D7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334461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39455" y="2846200"/>
            <a:ext cx="6425724" cy="6783857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654171" y="2846200"/>
            <a:ext cx="6425724" cy="6783857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EFB7C-33C5-4DF9-AAD3-90D91EF983C6}" type="datetimeFigureOut">
              <a:rPr kumimoji="1" lang="ja-JP" altLang="en-US" smtClean="0"/>
              <a:t>2026/6/25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03FCA6-AEB1-45F9-876C-85ED12D67D7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738703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1425" y="569242"/>
            <a:ext cx="13040439" cy="2066590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1426" y="2620980"/>
            <a:ext cx="6396193" cy="1284502"/>
          </a:xfrm>
        </p:spPr>
        <p:txBody>
          <a:bodyPr anchor="b"/>
          <a:lstStyle>
            <a:lvl1pPr marL="0" indent="0">
              <a:buNone/>
              <a:defRPr sz="3742" b="1"/>
            </a:lvl1pPr>
            <a:lvl2pPr marL="712775" indent="0">
              <a:buNone/>
              <a:defRPr sz="3118" b="1"/>
            </a:lvl2pPr>
            <a:lvl3pPr marL="1425550" indent="0">
              <a:buNone/>
              <a:defRPr sz="2806" b="1"/>
            </a:lvl3pPr>
            <a:lvl4pPr marL="2138324" indent="0">
              <a:buNone/>
              <a:defRPr sz="2494" b="1"/>
            </a:lvl4pPr>
            <a:lvl5pPr marL="2851099" indent="0">
              <a:buNone/>
              <a:defRPr sz="2494" b="1"/>
            </a:lvl5pPr>
            <a:lvl6pPr marL="3563874" indent="0">
              <a:buNone/>
              <a:defRPr sz="2494" b="1"/>
            </a:lvl6pPr>
            <a:lvl7pPr marL="4276649" indent="0">
              <a:buNone/>
              <a:defRPr sz="2494" b="1"/>
            </a:lvl7pPr>
            <a:lvl8pPr marL="4989424" indent="0">
              <a:buNone/>
              <a:defRPr sz="2494" b="1"/>
            </a:lvl8pPr>
            <a:lvl9pPr marL="5702198" indent="0">
              <a:buNone/>
              <a:defRPr sz="2494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426" y="3905482"/>
            <a:ext cx="6396193" cy="5744375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654172" y="2620980"/>
            <a:ext cx="6427693" cy="1284502"/>
          </a:xfrm>
        </p:spPr>
        <p:txBody>
          <a:bodyPr anchor="b"/>
          <a:lstStyle>
            <a:lvl1pPr marL="0" indent="0">
              <a:buNone/>
              <a:defRPr sz="3742" b="1"/>
            </a:lvl1pPr>
            <a:lvl2pPr marL="712775" indent="0">
              <a:buNone/>
              <a:defRPr sz="3118" b="1"/>
            </a:lvl2pPr>
            <a:lvl3pPr marL="1425550" indent="0">
              <a:buNone/>
              <a:defRPr sz="2806" b="1"/>
            </a:lvl3pPr>
            <a:lvl4pPr marL="2138324" indent="0">
              <a:buNone/>
              <a:defRPr sz="2494" b="1"/>
            </a:lvl4pPr>
            <a:lvl5pPr marL="2851099" indent="0">
              <a:buNone/>
              <a:defRPr sz="2494" b="1"/>
            </a:lvl5pPr>
            <a:lvl6pPr marL="3563874" indent="0">
              <a:buNone/>
              <a:defRPr sz="2494" b="1"/>
            </a:lvl6pPr>
            <a:lvl7pPr marL="4276649" indent="0">
              <a:buNone/>
              <a:defRPr sz="2494" b="1"/>
            </a:lvl7pPr>
            <a:lvl8pPr marL="4989424" indent="0">
              <a:buNone/>
              <a:defRPr sz="2494" b="1"/>
            </a:lvl8pPr>
            <a:lvl9pPr marL="5702198" indent="0">
              <a:buNone/>
              <a:defRPr sz="2494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654172" y="3905482"/>
            <a:ext cx="6427693" cy="5744375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EFB7C-33C5-4DF9-AAD3-90D91EF983C6}" type="datetimeFigureOut">
              <a:rPr kumimoji="1" lang="ja-JP" altLang="en-US" smtClean="0"/>
              <a:t>2026/6/25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03FCA6-AEB1-45F9-876C-85ED12D67D7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278034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EFB7C-33C5-4DF9-AAD3-90D91EF983C6}" type="datetimeFigureOut">
              <a:rPr kumimoji="1" lang="ja-JP" altLang="en-US" smtClean="0"/>
              <a:t>2026/6/25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03FCA6-AEB1-45F9-876C-85ED12D67D7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060468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EFB7C-33C5-4DF9-AAD3-90D91EF983C6}" type="datetimeFigureOut">
              <a:rPr kumimoji="1" lang="ja-JP" altLang="en-US" smtClean="0"/>
              <a:t>2026/6/25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03FCA6-AEB1-45F9-876C-85ED12D67D7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110052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1425" y="712788"/>
            <a:ext cx="4876384" cy="2494756"/>
          </a:xfrm>
        </p:spPr>
        <p:txBody>
          <a:bodyPr anchor="b"/>
          <a:lstStyle>
            <a:lvl1pPr>
              <a:defRPr sz="4989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27693" y="1539425"/>
            <a:ext cx="7654171" cy="7598117"/>
          </a:xfrm>
        </p:spPr>
        <p:txBody>
          <a:bodyPr/>
          <a:lstStyle>
            <a:lvl1pPr>
              <a:defRPr sz="4989"/>
            </a:lvl1pPr>
            <a:lvl2pPr>
              <a:defRPr sz="4365"/>
            </a:lvl2pPr>
            <a:lvl3pPr>
              <a:defRPr sz="3742"/>
            </a:lvl3pPr>
            <a:lvl4pPr>
              <a:defRPr sz="3118"/>
            </a:lvl4pPr>
            <a:lvl5pPr>
              <a:defRPr sz="3118"/>
            </a:lvl5pPr>
            <a:lvl6pPr>
              <a:defRPr sz="3118"/>
            </a:lvl6pPr>
            <a:lvl7pPr>
              <a:defRPr sz="3118"/>
            </a:lvl7pPr>
            <a:lvl8pPr>
              <a:defRPr sz="3118"/>
            </a:lvl8pPr>
            <a:lvl9pPr>
              <a:defRPr sz="3118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41425" y="3207544"/>
            <a:ext cx="4876384" cy="5942372"/>
          </a:xfrm>
        </p:spPr>
        <p:txBody>
          <a:bodyPr/>
          <a:lstStyle>
            <a:lvl1pPr marL="0" indent="0">
              <a:buNone/>
              <a:defRPr sz="2494"/>
            </a:lvl1pPr>
            <a:lvl2pPr marL="712775" indent="0">
              <a:buNone/>
              <a:defRPr sz="2183"/>
            </a:lvl2pPr>
            <a:lvl3pPr marL="1425550" indent="0">
              <a:buNone/>
              <a:defRPr sz="1871"/>
            </a:lvl3pPr>
            <a:lvl4pPr marL="2138324" indent="0">
              <a:buNone/>
              <a:defRPr sz="1559"/>
            </a:lvl4pPr>
            <a:lvl5pPr marL="2851099" indent="0">
              <a:buNone/>
              <a:defRPr sz="1559"/>
            </a:lvl5pPr>
            <a:lvl6pPr marL="3563874" indent="0">
              <a:buNone/>
              <a:defRPr sz="1559"/>
            </a:lvl6pPr>
            <a:lvl7pPr marL="4276649" indent="0">
              <a:buNone/>
              <a:defRPr sz="1559"/>
            </a:lvl7pPr>
            <a:lvl8pPr marL="4989424" indent="0">
              <a:buNone/>
              <a:defRPr sz="1559"/>
            </a:lvl8pPr>
            <a:lvl9pPr marL="5702198" indent="0">
              <a:buNone/>
              <a:defRPr sz="1559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EFB7C-33C5-4DF9-AAD3-90D91EF983C6}" type="datetimeFigureOut">
              <a:rPr kumimoji="1" lang="ja-JP" altLang="en-US" smtClean="0"/>
              <a:t>2026/6/25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03FCA6-AEB1-45F9-876C-85ED12D67D7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516889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1425" y="712788"/>
            <a:ext cx="4876384" cy="2494756"/>
          </a:xfrm>
        </p:spPr>
        <p:txBody>
          <a:bodyPr anchor="b"/>
          <a:lstStyle>
            <a:lvl1pPr>
              <a:defRPr sz="4989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427693" y="1539425"/>
            <a:ext cx="7654171" cy="7598117"/>
          </a:xfrm>
        </p:spPr>
        <p:txBody>
          <a:bodyPr anchor="t"/>
          <a:lstStyle>
            <a:lvl1pPr marL="0" indent="0">
              <a:buNone/>
              <a:defRPr sz="4989"/>
            </a:lvl1pPr>
            <a:lvl2pPr marL="712775" indent="0">
              <a:buNone/>
              <a:defRPr sz="4365"/>
            </a:lvl2pPr>
            <a:lvl3pPr marL="1425550" indent="0">
              <a:buNone/>
              <a:defRPr sz="3742"/>
            </a:lvl3pPr>
            <a:lvl4pPr marL="2138324" indent="0">
              <a:buNone/>
              <a:defRPr sz="3118"/>
            </a:lvl4pPr>
            <a:lvl5pPr marL="2851099" indent="0">
              <a:buNone/>
              <a:defRPr sz="3118"/>
            </a:lvl5pPr>
            <a:lvl6pPr marL="3563874" indent="0">
              <a:buNone/>
              <a:defRPr sz="3118"/>
            </a:lvl6pPr>
            <a:lvl7pPr marL="4276649" indent="0">
              <a:buNone/>
              <a:defRPr sz="3118"/>
            </a:lvl7pPr>
            <a:lvl8pPr marL="4989424" indent="0">
              <a:buNone/>
              <a:defRPr sz="3118"/>
            </a:lvl8pPr>
            <a:lvl9pPr marL="5702198" indent="0">
              <a:buNone/>
              <a:defRPr sz="3118"/>
            </a:lvl9pPr>
          </a:lstStyle>
          <a:p>
            <a:r>
              <a:rPr lang="ja-JP" altLang="en-US"/>
              <a:t>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41425" y="3207544"/>
            <a:ext cx="4876384" cy="5942372"/>
          </a:xfrm>
        </p:spPr>
        <p:txBody>
          <a:bodyPr/>
          <a:lstStyle>
            <a:lvl1pPr marL="0" indent="0">
              <a:buNone/>
              <a:defRPr sz="2494"/>
            </a:lvl1pPr>
            <a:lvl2pPr marL="712775" indent="0">
              <a:buNone/>
              <a:defRPr sz="2183"/>
            </a:lvl2pPr>
            <a:lvl3pPr marL="1425550" indent="0">
              <a:buNone/>
              <a:defRPr sz="1871"/>
            </a:lvl3pPr>
            <a:lvl4pPr marL="2138324" indent="0">
              <a:buNone/>
              <a:defRPr sz="1559"/>
            </a:lvl4pPr>
            <a:lvl5pPr marL="2851099" indent="0">
              <a:buNone/>
              <a:defRPr sz="1559"/>
            </a:lvl5pPr>
            <a:lvl6pPr marL="3563874" indent="0">
              <a:buNone/>
              <a:defRPr sz="1559"/>
            </a:lvl6pPr>
            <a:lvl7pPr marL="4276649" indent="0">
              <a:buNone/>
              <a:defRPr sz="1559"/>
            </a:lvl7pPr>
            <a:lvl8pPr marL="4989424" indent="0">
              <a:buNone/>
              <a:defRPr sz="1559"/>
            </a:lvl8pPr>
            <a:lvl9pPr marL="5702198" indent="0">
              <a:buNone/>
              <a:defRPr sz="1559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EFB7C-33C5-4DF9-AAD3-90D91EF983C6}" type="datetimeFigureOut">
              <a:rPr kumimoji="1" lang="ja-JP" altLang="en-US" smtClean="0"/>
              <a:t>2026/6/25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03FCA6-AEB1-45F9-876C-85ED12D67D7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917858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39456" y="569242"/>
            <a:ext cx="13040439" cy="20665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39456" y="2846200"/>
            <a:ext cx="13040439" cy="67838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9455" y="9909729"/>
            <a:ext cx="3401854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7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4EFB7C-33C5-4DF9-AAD3-90D91EF983C6}" type="datetimeFigureOut">
              <a:rPr kumimoji="1" lang="ja-JP" altLang="en-US" smtClean="0"/>
              <a:t>2026/6/25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008285" y="9909729"/>
            <a:ext cx="5102781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7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78041" y="9909729"/>
            <a:ext cx="3401854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7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03FCA6-AEB1-45F9-876C-85ED12D67D7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974775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</p:sldLayoutIdLst>
  <p:txStyles>
    <p:titleStyle>
      <a:lvl1pPr algn="l" defTabSz="1425550" rtl="0" eaLnBrk="1" latinLnBrk="0" hangingPunct="1">
        <a:lnSpc>
          <a:spcPct val="90000"/>
        </a:lnSpc>
        <a:spcBef>
          <a:spcPct val="0"/>
        </a:spcBef>
        <a:buNone/>
        <a:defRPr kumimoji="1" sz="686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56387" indent="-356387" algn="l" defTabSz="1425550" rtl="0" eaLnBrk="1" latinLnBrk="0" hangingPunct="1">
        <a:lnSpc>
          <a:spcPct val="90000"/>
        </a:lnSpc>
        <a:spcBef>
          <a:spcPts val="1559"/>
        </a:spcBef>
        <a:buFont typeface="Arial" panose="020B0604020202020204" pitchFamily="34" charset="0"/>
        <a:buChar char="•"/>
        <a:defRPr kumimoji="1" sz="4365" kern="1200">
          <a:solidFill>
            <a:schemeClr val="tx1"/>
          </a:solidFill>
          <a:latin typeface="+mn-lt"/>
          <a:ea typeface="+mn-ea"/>
          <a:cs typeface="+mn-cs"/>
        </a:defRPr>
      </a:lvl1pPr>
      <a:lvl2pPr marL="1069162" indent="-356387" algn="l" defTabSz="1425550" rtl="0" eaLnBrk="1" latinLnBrk="0" hangingPunct="1">
        <a:lnSpc>
          <a:spcPct val="90000"/>
        </a:lnSpc>
        <a:spcBef>
          <a:spcPts val="780"/>
        </a:spcBef>
        <a:buFont typeface="Arial" panose="020B0604020202020204" pitchFamily="34" charset="0"/>
        <a:buChar char="•"/>
        <a:defRPr kumimoji="1" sz="3742" kern="1200">
          <a:solidFill>
            <a:schemeClr val="tx1"/>
          </a:solidFill>
          <a:latin typeface="+mn-lt"/>
          <a:ea typeface="+mn-ea"/>
          <a:cs typeface="+mn-cs"/>
        </a:defRPr>
      </a:lvl2pPr>
      <a:lvl3pPr marL="1781937" indent="-356387" algn="l" defTabSz="1425550" rtl="0" eaLnBrk="1" latinLnBrk="0" hangingPunct="1">
        <a:lnSpc>
          <a:spcPct val="90000"/>
        </a:lnSpc>
        <a:spcBef>
          <a:spcPts val="780"/>
        </a:spcBef>
        <a:buFont typeface="Arial" panose="020B0604020202020204" pitchFamily="34" charset="0"/>
        <a:buChar char="•"/>
        <a:defRPr kumimoji="1" sz="3118" kern="1200">
          <a:solidFill>
            <a:schemeClr val="tx1"/>
          </a:solidFill>
          <a:latin typeface="+mn-lt"/>
          <a:ea typeface="+mn-ea"/>
          <a:cs typeface="+mn-cs"/>
        </a:defRPr>
      </a:lvl3pPr>
      <a:lvl4pPr marL="2494712" indent="-356387" algn="l" defTabSz="1425550" rtl="0" eaLnBrk="1" latinLnBrk="0" hangingPunct="1">
        <a:lnSpc>
          <a:spcPct val="90000"/>
        </a:lnSpc>
        <a:spcBef>
          <a:spcPts val="780"/>
        </a:spcBef>
        <a:buFont typeface="Arial" panose="020B0604020202020204" pitchFamily="34" charset="0"/>
        <a:buChar char="•"/>
        <a:defRPr kumimoji="1" sz="2806" kern="1200">
          <a:solidFill>
            <a:schemeClr val="tx1"/>
          </a:solidFill>
          <a:latin typeface="+mn-lt"/>
          <a:ea typeface="+mn-ea"/>
          <a:cs typeface="+mn-cs"/>
        </a:defRPr>
      </a:lvl4pPr>
      <a:lvl5pPr marL="3207487" indent="-356387" algn="l" defTabSz="1425550" rtl="0" eaLnBrk="1" latinLnBrk="0" hangingPunct="1">
        <a:lnSpc>
          <a:spcPct val="90000"/>
        </a:lnSpc>
        <a:spcBef>
          <a:spcPts val="780"/>
        </a:spcBef>
        <a:buFont typeface="Arial" panose="020B0604020202020204" pitchFamily="34" charset="0"/>
        <a:buChar char="•"/>
        <a:defRPr kumimoji="1" sz="2806" kern="1200">
          <a:solidFill>
            <a:schemeClr val="tx1"/>
          </a:solidFill>
          <a:latin typeface="+mn-lt"/>
          <a:ea typeface="+mn-ea"/>
          <a:cs typeface="+mn-cs"/>
        </a:defRPr>
      </a:lvl5pPr>
      <a:lvl6pPr marL="3920261" indent="-356387" algn="l" defTabSz="1425550" rtl="0" eaLnBrk="1" latinLnBrk="0" hangingPunct="1">
        <a:lnSpc>
          <a:spcPct val="90000"/>
        </a:lnSpc>
        <a:spcBef>
          <a:spcPts val="780"/>
        </a:spcBef>
        <a:buFont typeface="Arial" panose="020B0604020202020204" pitchFamily="34" charset="0"/>
        <a:buChar char="•"/>
        <a:defRPr kumimoji="1" sz="2806" kern="1200">
          <a:solidFill>
            <a:schemeClr val="tx1"/>
          </a:solidFill>
          <a:latin typeface="+mn-lt"/>
          <a:ea typeface="+mn-ea"/>
          <a:cs typeface="+mn-cs"/>
        </a:defRPr>
      </a:lvl6pPr>
      <a:lvl7pPr marL="4633036" indent="-356387" algn="l" defTabSz="1425550" rtl="0" eaLnBrk="1" latinLnBrk="0" hangingPunct="1">
        <a:lnSpc>
          <a:spcPct val="90000"/>
        </a:lnSpc>
        <a:spcBef>
          <a:spcPts val="780"/>
        </a:spcBef>
        <a:buFont typeface="Arial" panose="020B0604020202020204" pitchFamily="34" charset="0"/>
        <a:buChar char="•"/>
        <a:defRPr kumimoji="1" sz="2806" kern="1200">
          <a:solidFill>
            <a:schemeClr val="tx1"/>
          </a:solidFill>
          <a:latin typeface="+mn-lt"/>
          <a:ea typeface="+mn-ea"/>
          <a:cs typeface="+mn-cs"/>
        </a:defRPr>
      </a:lvl7pPr>
      <a:lvl8pPr marL="5345811" indent="-356387" algn="l" defTabSz="1425550" rtl="0" eaLnBrk="1" latinLnBrk="0" hangingPunct="1">
        <a:lnSpc>
          <a:spcPct val="90000"/>
        </a:lnSpc>
        <a:spcBef>
          <a:spcPts val="780"/>
        </a:spcBef>
        <a:buFont typeface="Arial" panose="020B0604020202020204" pitchFamily="34" charset="0"/>
        <a:buChar char="•"/>
        <a:defRPr kumimoji="1" sz="2806" kern="1200">
          <a:solidFill>
            <a:schemeClr val="tx1"/>
          </a:solidFill>
          <a:latin typeface="+mn-lt"/>
          <a:ea typeface="+mn-ea"/>
          <a:cs typeface="+mn-cs"/>
        </a:defRPr>
      </a:lvl8pPr>
      <a:lvl9pPr marL="6058586" indent="-356387" algn="l" defTabSz="1425550" rtl="0" eaLnBrk="1" latinLnBrk="0" hangingPunct="1">
        <a:lnSpc>
          <a:spcPct val="90000"/>
        </a:lnSpc>
        <a:spcBef>
          <a:spcPts val="780"/>
        </a:spcBef>
        <a:buFont typeface="Arial" panose="020B0604020202020204" pitchFamily="34" charset="0"/>
        <a:buChar char="•"/>
        <a:defRPr kumimoji="1" sz="280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25550" rtl="0" eaLnBrk="1" latinLnBrk="0" hangingPunct="1">
        <a:defRPr kumimoji="1" sz="2806" kern="1200">
          <a:solidFill>
            <a:schemeClr val="tx1"/>
          </a:solidFill>
          <a:latin typeface="+mn-lt"/>
          <a:ea typeface="+mn-ea"/>
          <a:cs typeface="+mn-cs"/>
        </a:defRPr>
      </a:lvl1pPr>
      <a:lvl2pPr marL="712775" algn="l" defTabSz="1425550" rtl="0" eaLnBrk="1" latinLnBrk="0" hangingPunct="1">
        <a:defRPr kumimoji="1" sz="2806" kern="1200">
          <a:solidFill>
            <a:schemeClr val="tx1"/>
          </a:solidFill>
          <a:latin typeface="+mn-lt"/>
          <a:ea typeface="+mn-ea"/>
          <a:cs typeface="+mn-cs"/>
        </a:defRPr>
      </a:lvl2pPr>
      <a:lvl3pPr marL="1425550" algn="l" defTabSz="1425550" rtl="0" eaLnBrk="1" latinLnBrk="0" hangingPunct="1">
        <a:defRPr kumimoji="1" sz="2806" kern="1200">
          <a:solidFill>
            <a:schemeClr val="tx1"/>
          </a:solidFill>
          <a:latin typeface="+mn-lt"/>
          <a:ea typeface="+mn-ea"/>
          <a:cs typeface="+mn-cs"/>
        </a:defRPr>
      </a:lvl3pPr>
      <a:lvl4pPr marL="2138324" algn="l" defTabSz="1425550" rtl="0" eaLnBrk="1" latinLnBrk="0" hangingPunct="1">
        <a:defRPr kumimoji="1" sz="2806" kern="1200">
          <a:solidFill>
            <a:schemeClr val="tx1"/>
          </a:solidFill>
          <a:latin typeface="+mn-lt"/>
          <a:ea typeface="+mn-ea"/>
          <a:cs typeface="+mn-cs"/>
        </a:defRPr>
      </a:lvl4pPr>
      <a:lvl5pPr marL="2851099" algn="l" defTabSz="1425550" rtl="0" eaLnBrk="1" latinLnBrk="0" hangingPunct="1">
        <a:defRPr kumimoji="1" sz="2806" kern="1200">
          <a:solidFill>
            <a:schemeClr val="tx1"/>
          </a:solidFill>
          <a:latin typeface="+mn-lt"/>
          <a:ea typeface="+mn-ea"/>
          <a:cs typeface="+mn-cs"/>
        </a:defRPr>
      </a:lvl5pPr>
      <a:lvl6pPr marL="3563874" algn="l" defTabSz="1425550" rtl="0" eaLnBrk="1" latinLnBrk="0" hangingPunct="1">
        <a:defRPr kumimoji="1" sz="2806" kern="1200">
          <a:solidFill>
            <a:schemeClr val="tx1"/>
          </a:solidFill>
          <a:latin typeface="+mn-lt"/>
          <a:ea typeface="+mn-ea"/>
          <a:cs typeface="+mn-cs"/>
        </a:defRPr>
      </a:lvl6pPr>
      <a:lvl7pPr marL="4276649" algn="l" defTabSz="1425550" rtl="0" eaLnBrk="1" latinLnBrk="0" hangingPunct="1">
        <a:defRPr kumimoji="1" sz="2806" kern="1200">
          <a:solidFill>
            <a:schemeClr val="tx1"/>
          </a:solidFill>
          <a:latin typeface="+mn-lt"/>
          <a:ea typeface="+mn-ea"/>
          <a:cs typeface="+mn-cs"/>
        </a:defRPr>
      </a:lvl7pPr>
      <a:lvl8pPr marL="4989424" algn="l" defTabSz="1425550" rtl="0" eaLnBrk="1" latinLnBrk="0" hangingPunct="1">
        <a:defRPr kumimoji="1" sz="2806" kern="1200">
          <a:solidFill>
            <a:schemeClr val="tx1"/>
          </a:solidFill>
          <a:latin typeface="+mn-lt"/>
          <a:ea typeface="+mn-ea"/>
          <a:cs typeface="+mn-cs"/>
        </a:defRPr>
      </a:lvl8pPr>
      <a:lvl9pPr marL="5702198" algn="l" defTabSz="1425550" rtl="0" eaLnBrk="1" latinLnBrk="0" hangingPunct="1">
        <a:defRPr kumimoji="1" sz="2806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889" y="0"/>
            <a:ext cx="15115571" cy="106918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1E4DFA69-AC36-050C-6186-B1557CBB96D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3"/>
            <a:ext cx="15119350" cy="10691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680958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ドキュメント" ma:contentTypeID="0x010100757402E9044E1440805EE4FF19BEE63F" ma:contentTypeVersion="15" ma:contentTypeDescription="新しいドキュメントを作成します。" ma:contentTypeScope="" ma:versionID="1b83b499444f4155fb2cebb4ee80ac3a">
  <xsd:schema xmlns:xsd="http://www.w3.org/2001/XMLSchema" xmlns:xs="http://www.w3.org/2001/XMLSchema" xmlns:p="http://schemas.microsoft.com/office/2006/metadata/properties" xmlns:ns2="028ce338-d2eb-4f27-8ff3-f1ac4f684378" xmlns:ns3="26db0ac5-752b-47d5-9502-217436a9de77" targetNamespace="http://schemas.microsoft.com/office/2006/metadata/properties" ma:root="true" ma:fieldsID="6377624e99b77e6df44af54dd037169d" ns2:_="" ns3:_="">
    <xsd:import namespace="028ce338-d2eb-4f27-8ff3-f1ac4f684378"/>
    <xsd:import namespace="26db0ac5-752b-47d5-9502-217436a9de7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28ce338-d2eb-4f27-8ff3-f1ac4f68437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2" nillable="true" ma:taxonomy="true" ma:internalName="lcf76f155ced4ddcb4097134ff3c332f" ma:taxonomyFieldName="MediaServiceImageTags" ma:displayName="画像タグ" ma:readOnly="false" ma:fieldId="{5cf76f15-5ced-4ddc-b409-7134ff3c332f}" ma:taxonomyMulti="true" ma:sspId="7c342a8c-b427-4ddf-ac8c-7978289b67c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7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19" nillable="true" ma:displayName="Location" ma:description="" ma:indexed="true" ma:internalName="MediaServiceLocation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6db0ac5-752b-47d5-9502-217436a9de77" elementFormDefault="qualified">
    <xsd:import namespace="http://schemas.microsoft.com/office/2006/documentManagement/types"/>
    <xsd:import namespace="http://schemas.microsoft.com/office/infopath/2007/PartnerControls"/>
    <xsd:element name="TaxCatchAll" ma:index="13" nillable="true" ma:displayName="Taxonomy Catch All Column" ma:hidden="true" ma:list="{d619fb66-809b-4e39-a616-6e27e04ca35b}" ma:internalName="TaxCatchAll" ma:showField="CatchAllData" ma:web="26db0ac5-752b-47d5-9502-217436a9de7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0" nillable="true" ma:displayName="共有相手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共有相手の詳細情報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コンテンツ タイプ"/>
        <xsd:element ref="dc:title" minOccurs="0" maxOccurs="1" ma:index="4" ma:displayName="タイトル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ediaServiceMetadata xmlns="028ce338-d2eb-4f27-8ff3-f1ac4f684378" xsi:nil="true"/>
    <MediaServiceDateTaken xmlns="028ce338-d2eb-4f27-8ff3-f1ac4f684378" xsi:nil="true"/>
    <MediaServiceGenerationTime xmlns="028ce338-d2eb-4f27-8ff3-f1ac4f684378" xsi:nil="true"/>
    <MediaServiceFastMetadata xmlns="028ce338-d2eb-4f27-8ff3-f1ac4f684378" xsi:nil="true"/>
    <MediaServiceEventHashCode xmlns="028ce338-d2eb-4f27-8ff3-f1ac4f684378" xsi:nil="true"/>
    <SharedWithUsers xmlns="26db0ac5-752b-47d5-9502-217436a9de77">
      <UserInfo>
        <DisplayName/>
        <AccountId xsi:nil="true"/>
        <AccountType/>
      </UserInfo>
    </SharedWithUsers>
    <lcf76f155ced4ddcb4097134ff3c332f xmlns="028ce338-d2eb-4f27-8ff3-f1ac4f684378">
      <Terms xmlns="http://schemas.microsoft.com/office/infopath/2007/PartnerControls"/>
    </lcf76f155ced4ddcb4097134ff3c332f>
    <TaxCatchAll xmlns="26db0ac5-752b-47d5-9502-217436a9de77" xsi:nil="true"/>
  </documentManagement>
</p:properties>
</file>

<file path=customXml/item4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Props1.xml><?xml version="1.0" encoding="utf-8"?>
<ds:datastoreItem xmlns:ds="http://schemas.openxmlformats.org/officeDocument/2006/customXml" ds:itemID="{EB99F437-12F1-4F6A-BBAD-2C1321AD7F6D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68D9468E-8473-4BF7-9A71-D70BE885B78F}"/>
</file>

<file path=customXml/itemProps3.xml><?xml version="1.0" encoding="utf-8"?>
<ds:datastoreItem xmlns:ds="http://schemas.openxmlformats.org/officeDocument/2006/customXml" ds:itemID="{2448D558-C28D-4C73-BD65-5F873449617D}">
  <ds:schemaRefs>
    <ds:schemaRef ds:uri="http://purl.org/dc/terms/"/>
    <ds:schemaRef ds:uri="f599258b-993d-4577-b4a7-d423e0eea40b"/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schemas.microsoft.com/office/2006/documentManagement/types"/>
    <ds:schemaRef ds:uri="http://schemas.openxmlformats.org/package/2006/metadata/core-properties"/>
    <ds:schemaRef ds:uri="419c36ae-beda-4205-a255-cc1471085146"/>
    <ds:schemaRef ds:uri="http://www.w3.org/XML/1998/namespace"/>
  </ds:schemaRefs>
</ds:datastoreItem>
</file>

<file path=customXml/itemProps4.xml><?xml version="1.0" encoding="utf-8"?>
<ds:datastoreItem xmlns:ds="http://schemas.openxmlformats.org/officeDocument/2006/customXml" ds:itemID="{30DFB7AE-EA83-4BA8-90A6-6400B2A7797C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137</TotalTime>
  <Words>0</Words>
  <Application>Microsoft Office PowerPoint</Application>
  <PresentationFormat>ユーザー設定</PresentationFormat>
  <Paragraphs>0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テーマ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【2021年マイカレンダー】横_タグ</dc:title>
  <dc:creator>fx SUGIBAYASHI KOUJI</dc:creator>
  <cp:lastModifiedBy>fbjY3314</cp:lastModifiedBy>
  <cp:revision>33</cp:revision>
  <cp:lastPrinted>2026-06-19T09:45:31Z</cp:lastPrinted>
  <dcterms:created xsi:type="dcterms:W3CDTF">2015-10-15T00:26:42Z</dcterms:created>
  <dcterms:modified xsi:type="dcterms:W3CDTF">2026-06-25T01:29:19Z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0x010100757402E9044E1440805EE4FF19BEE63F</vt:lpwstr>
  </property>
  <property fmtid="{D5CDD505-2E9C-101B-9397-08002B2CF9AE}" pid="3" name="_dlc_DocIdItemGuid">
    <vt:lpwstr>7d48f551-1308-45b1-90ba-4609abccd322</vt:lpwstr>
  </property>
  <property fmtid="{D5CDD505-2E9C-101B-9397-08002B2CF9AE}" pid="4" name="Order">
    <vt:r8>2112300</vt:r8>
  </property>
  <property fmtid="{D5CDD505-2E9C-101B-9397-08002B2CF9AE}" pid="5" name="ComplianceAssetId">
    <vt:lpwstr/>
  </property>
  <property fmtid="{D5CDD505-2E9C-101B-9397-08002B2CF9AE}" pid="6" name="_ExtendedDescription">
    <vt:lpwstr/>
  </property>
  <property fmtid="{D5CDD505-2E9C-101B-9397-08002B2CF9AE}" pid="7" name="MediaServiceImageTags">
    <vt:lpwstr/>
  </property>
</Properties>
</file>