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3.xml" ContentType="application/vnd.openxmlformats-officedocument.customXmlProperties+xml"/>
  <Override PartName="/docProps/core.xml" ContentType="application/vnd.openxmlformats-package.core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4"/>
  </p:sldMasterIdLst>
  <p:sldIdLst>
    <p:sldId id="256" r:id="rId5"/>
  </p:sldIdLst>
  <p:sldSz cx="10691813" cy="15119350"/>
  <p:notesSz cx="6805613" cy="9939338"/>
  <p:defaultTextStyle>
    <a:defPPr>
      <a:defRPr lang="ja-JP"/>
    </a:defPPr>
    <a:lvl1pPr marL="0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1pPr>
    <a:lvl2pPr marL="619446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2pPr>
    <a:lvl3pPr marL="1238892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3pPr>
    <a:lvl4pPr marL="1858340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4pPr>
    <a:lvl5pPr marL="2477786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5pPr>
    <a:lvl6pPr marL="3097232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6pPr>
    <a:lvl7pPr marL="3716678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7pPr>
    <a:lvl8pPr marL="4336124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8pPr>
    <a:lvl9pPr marL="4955572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46" d="100"/>
          <a:sy n="46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6903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6359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021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3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5870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7436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2126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8480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3968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2652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045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9663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850E4FC-F5D2-C830-C26B-4F9B44BFE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" y="0"/>
            <a:ext cx="10691127" cy="151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809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Metadata xmlns="028ce338-d2eb-4f27-8ff3-f1ac4f684378" xsi:nil="true"/>
    <MediaServiceDateTaken xmlns="028ce338-d2eb-4f27-8ff3-f1ac4f684378" xsi:nil="true"/>
    <MediaServiceGenerationTime xmlns="028ce338-d2eb-4f27-8ff3-f1ac4f684378" xsi:nil="true"/>
    <MediaServiceFastMetadata xmlns="028ce338-d2eb-4f27-8ff3-f1ac4f684378" xsi:nil="true"/>
    <MediaServiceEventHashCode xmlns="028ce338-d2eb-4f27-8ff3-f1ac4f684378" xsi:nil="true"/>
    <SharedWithUsers xmlns="26db0ac5-752b-47d5-9502-217436a9de77">
      <UserInfo>
        <DisplayName/>
        <AccountId xsi:nil="true"/>
        <AccountType/>
      </UserInfo>
    </SharedWithUsers>
    <lcf76f155ced4ddcb4097134ff3c332f xmlns="028ce338-d2eb-4f27-8ff3-f1ac4f684378">
      <Terms xmlns="http://schemas.microsoft.com/office/infopath/2007/PartnerControls"/>
    </lcf76f155ced4ddcb4097134ff3c332f>
    <TaxCatchAll xmlns="26db0ac5-752b-47d5-9502-217436a9de7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757402E9044E1440805EE4FF19BEE63F" ma:contentTypeVersion="15" ma:contentTypeDescription="新しいドキュメントを作成します。" ma:contentTypeScope="" ma:versionID="1b83b499444f4155fb2cebb4ee80ac3a">
  <xsd:schema xmlns:xsd="http://www.w3.org/2001/XMLSchema" xmlns:xs="http://www.w3.org/2001/XMLSchema" xmlns:p="http://schemas.microsoft.com/office/2006/metadata/properties" xmlns:ns2="028ce338-d2eb-4f27-8ff3-f1ac4f684378" xmlns:ns3="26db0ac5-752b-47d5-9502-217436a9de77" targetNamespace="http://schemas.microsoft.com/office/2006/metadata/properties" ma:root="true" ma:fieldsID="6377624e99b77e6df44af54dd037169d" ns2:_="" ns3:_="">
    <xsd:import namespace="028ce338-d2eb-4f27-8ff3-f1ac4f684378"/>
    <xsd:import namespace="26db0ac5-752b-47d5-9502-217436a9de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8ce338-d2eb-4f27-8ff3-f1ac4f6843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画像タグ" ma:readOnly="false" ma:fieldId="{5cf76f15-5ced-4ddc-b409-7134ff3c332f}" ma:taxonomyMulti="true" ma:sspId="7c342a8c-b427-4ddf-ac8c-7978289b67c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db0ac5-752b-47d5-9502-217436a9de7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d619fb66-809b-4e39-a616-6e27e04ca35b}" ma:internalName="TaxCatchAll" ma:showField="CatchAllData" ma:web="26db0ac5-752b-47d5-9502-217436a9de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7F3B794D-D2DE-4D54-9178-F72A5AAEAF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643594A-C8CA-4291-86D8-ACEAF94B200E}">
  <ds:schemaRefs>
    <ds:schemaRef ds:uri="http://purl.org/dc/elements/1.1/"/>
    <ds:schemaRef ds:uri="http://schemas.microsoft.com/office/2006/metadata/properties"/>
    <ds:schemaRef ds:uri="419c36ae-beda-4205-a255-cc1471085146"/>
    <ds:schemaRef ds:uri="http://schemas.microsoft.com/office/2006/documentManagement/types"/>
    <ds:schemaRef ds:uri="http://purl.org/dc/terms/"/>
    <ds:schemaRef ds:uri="f599258b-993d-4577-b4a7-d423e0eea40b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4D34F8C-06C7-46D8-8FA0-C51B3BB4A8FF}"/>
</file>

<file path=customXml/itemProps4.xml><?xml version="1.0" encoding="utf-8"?>
<ds:datastoreItem xmlns:ds="http://schemas.openxmlformats.org/officeDocument/2006/customXml" ds:itemID="{9403A6E2-0F4F-4AF7-822B-1AF8F881604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【2021年マイカレンダー】縦_simple</dc:title>
  <dc:creator>fx SUGIBAYASHI KOUJI</dc:creator>
  <cp:lastModifiedBy>fbjY3314</cp:lastModifiedBy>
  <cp:revision>29</cp:revision>
  <cp:lastPrinted>2026-06-19T09:45:15Z</cp:lastPrinted>
  <dcterms:created xsi:type="dcterms:W3CDTF">2015-10-15T00:26:42Z</dcterms:created>
  <dcterms:modified xsi:type="dcterms:W3CDTF">2026-06-25T01:29:08Z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0x010100757402E9044E1440805EE4FF19BEE63F</vt:lpwstr>
  </property>
  <property fmtid="{D5CDD505-2E9C-101B-9397-08002B2CF9AE}" pid="3" name="_dlc_DocIdItemGuid">
    <vt:lpwstr>1631d3f1-6a28-4283-a6f5-bb70cdc50902</vt:lpwstr>
  </property>
  <property fmtid="{D5CDD505-2E9C-101B-9397-08002B2CF9AE}" pid="4" name="Order">
    <vt:r8>2111700</vt:r8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MediaServiceImageTags">
    <vt:lpwstr/>
  </property>
</Properties>
</file>